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7" r:id="rId3"/>
    <p:sldId id="258" r:id="rId4"/>
    <p:sldId id="284" r:id="rId5"/>
    <p:sldId id="288" r:id="rId6"/>
    <p:sldId id="289" r:id="rId7"/>
    <p:sldId id="291" r:id="rId8"/>
    <p:sldId id="295" r:id="rId9"/>
    <p:sldId id="296" r:id="rId10"/>
    <p:sldId id="262" r:id="rId11"/>
    <p:sldId id="412" r:id="rId12"/>
    <p:sldId id="409" r:id="rId13"/>
    <p:sldId id="344" r:id="rId14"/>
    <p:sldId id="350" r:id="rId15"/>
    <p:sldId id="312" r:id="rId16"/>
    <p:sldId id="411" r:id="rId17"/>
    <p:sldId id="413" r:id="rId18"/>
    <p:sldId id="263" r:id="rId19"/>
    <p:sldId id="298" r:id="rId20"/>
    <p:sldId id="414" r:id="rId21"/>
    <p:sldId id="415" r:id="rId22"/>
    <p:sldId id="370" r:id="rId23"/>
    <p:sldId id="385" r:id="rId24"/>
    <p:sldId id="363" r:id="rId25"/>
    <p:sldId id="380" r:id="rId26"/>
    <p:sldId id="386" r:id="rId27"/>
    <p:sldId id="297" r:id="rId28"/>
    <p:sldId id="395" r:id="rId29"/>
    <p:sldId id="397" r:id="rId30"/>
    <p:sldId id="404" r:id="rId31"/>
    <p:sldId id="382" r:id="rId32"/>
    <p:sldId id="398" r:id="rId33"/>
    <p:sldId id="417" r:id="rId34"/>
    <p:sldId id="416" r:id="rId35"/>
    <p:sldId id="393" r:id="rId36"/>
    <p:sldId id="402" r:id="rId37"/>
    <p:sldId id="403" r:id="rId38"/>
    <p:sldId id="368" r:id="rId39"/>
    <p:sldId id="365" r:id="rId40"/>
    <p:sldId id="399" r:id="rId41"/>
    <p:sldId id="381" r:id="rId42"/>
    <p:sldId id="372" r:id="rId43"/>
    <p:sldId id="400" r:id="rId44"/>
    <p:sldId id="311" r:id="rId45"/>
    <p:sldId id="408" r:id="rId46"/>
    <p:sldId id="268" r:id="rId47"/>
    <p:sldId id="269" r:id="rId48"/>
    <p:sldId id="293" r:id="rId49"/>
    <p:sldId id="270" r:id="rId50"/>
    <p:sldId id="418" r:id="rId51"/>
    <p:sldId id="271" r:id="rId52"/>
    <p:sldId id="419" r:id="rId53"/>
    <p:sldId id="420" r:id="rId54"/>
    <p:sldId id="421" r:id="rId55"/>
    <p:sldId id="422" r:id="rId56"/>
    <p:sldId id="425" r:id="rId57"/>
    <p:sldId id="423" r:id="rId58"/>
    <p:sldId id="294"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94696"/>
  </p:normalViewPr>
  <p:slideViewPr>
    <p:cSldViewPr snapToGrid="0">
      <p:cViewPr varScale="1">
        <p:scale>
          <a:sx n="104" d="100"/>
          <a:sy n="104" d="100"/>
        </p:scale>
        <p:origin x="208" y="208"/>
      </p:cViewPr>
      <p:guideLst/>
    </p:cSldViewPr>
  </p:slideViewPr>
  <p:outlineViewPr>
    <p:cViewPr>
      <p:scale>
        <a:sx n="33" d="100"/>
        <a:sy n="33" d="100"/>
      </p:scale>
      <p:origin x="0" y="-47416"/>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335DF-3FDD-4C7F-9028-87B7526F50F5}"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387FA518-BA30-4D62-8493-01CA7AD0A026}">
      <dgm:prSet/>
      <dgm:spPr/>
      <dgm:t>
        <a:bodyPr/>
        <a:lstStyle/>
        <a:p>
          <a:pPr>
            <a:defRPr cap="all"/>
          </a:pPr>
          <a:r>
            <a:rPr lang="en-US"/>
            <a:t>Overview of IDOC Efforts</a:t>
          </a:r>
        </a:p>
      </dgm:t>
    </dgm:pt>
    <dgm:pt modelId="{A2BBCFD3-DFE8-4CDD-824A-B401C66B088B}" type="parTrans" cxnId="{9C7B9801-D948-4AAA-9D55-99A67B29C5A7}">
      <dgm:prSet/>
      <dgm:spPr/>
      <dgm:t>
        <a:bodyPr/>
        <a:lstStyle/>
        <a:p>
          <a:endParaRPr lang="en-US"/>
        </a:p>
      </dgm:t>
    </dgm:pt>
    <dgm:pt modelId="{3EC691FC-592B-4D85-808D-6BD2DE9827DE}" type="sibTrans" cxnId="{9C7B9801-D948-4AAA-9D55-99A67B29C5A7}">
      <dgm:prSet/>
      <dgm:spPr/>
      <dgm:t>
        <a:bodyPr/>
        <a:lstStyle/>
        <a:p>
          <a:endParaRPr lang="en-US"/>
        </a:p>
      </dgm:t>
    </dgm:pt>
    <dgm:pt modelId="{C75BA591-6EC6-477A-9397-65B509D00F58}">
      <dgm:prSet/>
      <dgm:spPr/>
      <dgm:t>
        <a:bodyPr/>
        <a:lstStyle/>
        <a:p>
          <a:pPr>
            <a:defRPr cap="all"/>
          </a:pPr>
          <a:r>
            <a:rPr lang="en-US"/>
            <a:t>Goals</a:t>
          </a:r>
        </a:p>
      </dgm:t>
    </dgm:pt>
    <dgm:pt modelId="{E7487048-2F21-4113-943C-8099768E7BBF}" type="parTrans" cxnId="{FF8694BE-0A1D-412D-B8A1-F719B06573C7}">
      <dgm:prSet/>
      <dgm:spPr/>
      <dgm:t>
        <a:bodyPr/>
        <a:lstStyle/>
        <a:p>
          <a:endParaRPr lang="en-US"/>
        </a:p>
      </dgm:t>
    </dgm:pt>
    <dgm:pt modelId="{DA3EB4EC-B8F3-4C6B-8B90-645711F2A25B}" type="sibTrans" cxnId="{FF8694BE-0A1D-412D-B8A1-F719B06573C7}">
      <dgm:prSet/>
      <dgm:spPr/>
      <dgm:t>
        <a:bodyPr/>
        <a:lstStyle/>
        <a:p>
          <a:endParaRPr lang="en-US"/>
        </a:p>
      </dgm:t>
    </dgm:pt>
    <dgm:pt modelId="{D2D05499-E41F-45CA-9DDA-C58CCCBBC429}">
      <dgm:prSet/>
      <dgm:spPr/>
      <dgm:t>
        <a:bodyPr/>
        <a:lstStyle/>
        <a:p>
          <a:pPr>
            <a:defRPr cap="all"/>
          </a:pPr>
          <a:r>
            <a:rPr lang="en-US"/>
            <a:t>Progress</a:t>
          </a:r>
        </a:p>
      </dgm:t>
    </dgm:pt>
    <dgm:pt modelId="{9E4FAD35-4767-4239-9FA6-702E5036581C}" type="parTrans" cxnId="{0BEEEFFB-55E6-49ED-A1F8-6D665A00A991}">
      <dgm:prSet/>
      <dgm:spPr/>
      <dgm:t>
        <a:bodyPr/>
        <a:lstStyle/>
        <a:p>
          <a:endParaRPr lang="en-US"/>
        </a:p>
      </dgm:t>
    </dgm:pt>
    <dgm:pt modelId="{5FA74798-BC2A-4B31-A326-11016A3ECECD}" type="sibTrans" cxnId="{0BEEEFFB-55E6-49ED-A1F8-6D665A00A991}">
      <dgm:prSet/>
      <dgm:spPr/>
      <dgm:t>
        <a:bodyPr/>
        <a:lstStyle/>
        <a:p>
          <a:endParaRPr lang="en-US"/>
        </a:p>
      </dgm:t>
    </dgm:pt>
    <dgm:pt modelId="{09E73DB0-3464-4253-B74F-A00563D51AB4}" type="pres">
      <dgm:prSet presAssocID="{A4C335DF-3FDD-4C7F-9028-87B7526F50F5}" presName="root" presStyleCnt="0">
        <dgm:presLayoutVars>
          <dgm:dir/>
          <dgm:resizeHandles val="exact"/>
        </dgm:presLayoutVars>
      </dgm:prSet>
      <dgm:spPr/>
    </dgm:pt>
    <dgm:pt modelId="{DF34A000-8EF2-4DBD-B084-512CC33CA91B}" type="pres">
      <dgm:prSet presAssocID="{387FA518-BA30-4D62-8493-01CA7AD0A026}" presName="compNode" presStyleCnt="0"/>
      <dgm:spPr/>
    </dgm:pt>
    <dgm:pt modelId="{B6DA3931-720F-46CC-9F69-15937F1ABF2A}" type="pres">
      <dgm:prSet presAssocID="{387FA518-BA30-4D62-8493-01CA7AD0A026}" presName="iconBgRect" presStyleLbl="bgShp" presStyleIdx="0" presStyleCnt="3"/>
      <dgm:spPr/>
    </dgm:pt>
    <dgm:pt modelId="{4E8273B2-D144-41EA-B8E2-C8DD4B202CDB}" type="pres">
      <dgm:prSet presAssocID="{387FA518-BA30-4D62-8493-01CA7AD0A02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1B46B282-66FA-4A0C-BB19-115057A26610}" type="pres">
      <dgm:prSet presAssocID="{387FA518-BA30-4D62-8493-01CA7AD0A026}" presName="spaceRect" presStyleCnt="0"/>
      <dgm:spPr/>
    </dgm:pt>
    <dgm:pt modelId="{83B1BF6F-BB2B-4013-9C8F-485DB79FD8CF}" type="pres">
      <dgm:prSet presAssocID="{387FA518-BA30-4D62-8493-01CA7AD0A026}" presName="textRect" presStyleLbl="revTx" presStyleIdx="0" presStyleCnt="3">
        <dgm:presLayoutVars>
          <dgm:chMax val="1"/>
          <dgm:chPref val="1"/>
        </dgm:presLayoutVars>
      </dgm:prSet>
      <dgm:spPr/>
    </dgm:pt>
    <dgm:pt modelId="{F89047E6-6DDD-49AD-AE60-6B0E73CFD036}" type="pres">
      <dgm:prSet presAssocID="{3EC691FC-592B-4D85-808D-6BD2DE9827DE}" presName="sibTrans" presStyleCnt="0"/>
      <dgm:spPr/>
    </dgm:pt>
    <dgm:pt modelId="{D225B2F7-FDB8-4272-8C7B-C6CAAFA906AE}" type="pres">
      <dgm:prSet presAssocID="{C75BA591-6EC6-477A-9397-65B509D00F58}" presName="compNode" presStyleCnt="0"/>
      <dgm:spPr/>
    </dgm:pt>
    <dgm:pt modelId="{EA14C9BD-B78A-4182-922A-7B6A013CF0F5}" type="pres">
      <dgm:prSet presAssocID="{C75BA591-6EC6-477A-9397-65B509D00F58}" presName="iconBgRect" presStyleLbl="bgShp" presStyleIdx="1" presStyleCnt="3"/>
      <dgm:spPr/>
    </dgm:pt>
    <dgm:pt modelId="{234F94FD-E5F1-473B-83D4-483042A0DBCE}" type="pres">
      <dgm:prSet presAssocID="{C75BA591-6EC6-477A-9397-65B509D00F5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40696DA1-465F-4A95-AEFC-D6BCE4AB2D1E}" type="pres">
      <dgm:prSet presAssocID="{C75BA591-6EC6-477A-9397-65B509D00F58}" presName="spaceRect" presStyleCnt="0"/>
      <dgm:spPr/>
    </dgm:pt>
    <dgm:pt modelId="{C23F6473-142A-46E4-9DE6-09A4DC6E18C9}" type="pres">
      <dgm:prSet presAssocID="{C75BA591-6EC6-477A-9397-65B509D00F58}" presName="textRect" presStyleLbl="revTx" presStyleIdx="1" presStyleCnt="3">
        <dgm:presLayoutVars>
          <dgm:chMax val="1"/>
          <dgm:chPref val="1"/>
        </dgm:presLayoutVars>
      </dgm:prSet>
      <dgm:spPr/>
    </dgm:pt>
    <dgm:pt modelId="{CCF0F853-F724-4D26-9BC0-CBD23DDF0079}" type="pres">
      <dgm:prSet presAssocID="{DA3EB4EC-B8F3-4C6B-8B90-645711F2A25B}" presName="sibTrans" presStyleCnt="0"/>
      <dgm:spPr/>
    </dgm:pt>
    <dgm:pt modelId="{94DA02B6-9C63-43D5-B889-3BFB6CEE0595}" type="pres">
      <dgm:prSet presAssocID="{D2D05499-E41F-45CA-9DDA-C58CCCBBC429}" presName="compNode" presStyleCnt="0"/>
      <dgm:spPr/>
    </dgm:pt>
    <dgm:pt modelId="{44AF818B-CD6D-41FE-AFFC-7370AAF1CE95}" type="pres">
      <dgm:prSet presAssocID="{D2D05499-E41F-45CA-9DDA-C58CCCBBC429}" presName="iconBgRect" presStyleLbl="bgShp" presStyleIdx="2" presStyleCnt="3"/>
      <dgm:spPr/>
    </dgm:pt>
    <dgm:pt modelId="{20F0B538-FB5B-4A48-9C50-0168457DD9DA}" type="pres">
      <dgm:prSet presAssocID="{D2D05499-E41F-45CA-9DDA-C58CCCBBC42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486223F5-0F41-4F5B-A879-3BCB46619846}" type="pres">
      <dgm:prSet presAssocID="{D2D05499-E41F-45CA-9DDA-C58CCCBBC429}" presName="spaceRect" presStyleCnt="0"/>
      <dgm:spPr/>
    </dgm:pt>
    <dgm:pt modelId="{092266EA-3BED-4D92-A395-50C3CEBEA609}" type="pres">
      <dgm:prSet presAssocID="{D2D05499-E41F-45CA-9DDA-C58CCCBBC429}" presName="textRect" presStyleLbl="revTx" presStyleIdx="2" presStyleCnt="3">
        <dgm:presLayoutVars>
          <dgm:chMax val="1"/>
          <dgm:chPref val="1"/>
        </dgm:presLayoutVars>
      </dgm:prSet>
      <dgm:spPr/>
    </dgm:pt>
  </dgm:ptLst>
  <dgm:cxnLst>
    <dgm:cxn modelId="{9C7B9801-D948-4AAA-9D55-99A67B29C5A7}" srcId="{A4C335DF-3FDD-4C7F-9028-87B7526F50F5}" destId="{387FA518-BA30-4D62-8493-01CA7AD0A026}" srcOrd="0" destOrd="0" parTransId="{A2BBCFD3-DFE8-4CDD-824A-B401C66B088B}" sibTransId="{3EC691FC-592B-4D85-808D-6BD2DE9827DE}"/>
    <dgm:cxn modelId="{0A22520A-D35F-4F53-9C44-66029ABEFB1A}" type="presOf" srcId="{A4C335DF-3FDD-4C7F-9028-87B7526F50F5}" destId="{09E73DB0-3464-4253-B74F-A00563D51AB4}" srcOrd="0" destOrd="0" presId="urn:microsoft.com/office/officeart/2018/5/layout/IconCircleLabelList"/>
    <dgm:cxn modelId="{8C72A259-9EF4-4B24-915E-FE65AB26CA98}" type="presOf" srcId="{C75BA591-6EC6-477A-9397-65B509D00F58}" destId="{C23F6473-142A-46E4-9DE6-09A4DC6E18C9}" srcOrd="0" destOrd="0" presId="urn:microsoft.com/office/officeart/2018/5/layout/IconCircleLabelList"/>
    <dgm:cxn modelId="{2D59A173-F882-4A3E-9125-CAB9E50F6B8D}" type="presOf" srcId="{D2D05499-E41F-45CA-9DDA-C58CCCBBC429}" destId="{092266EA-3BED-4D92-A395-50C3CEBEA609}" srcOrd="0" destOrd="0" presId="urn:microsoft.com/office/officeart/2018/5/layout/IconCircleLabelList"/>
    <dgm:cxn modelId="{FF8694BE-0A1D-412D-B8A1-F719B06573C7}" srcId="{A4C335DF-3FDD-4C7F-9028-87B7526F50F5}" destId="{C75BA591-6EC6-477A-9397-65B509D00F58}" srcOrd="1" destOrd="0" parTransId="{E7487048-2F21-4113-943C-8099768E7BBF}" sibTransId="{DA3EB4EC-B8F3-4C6B-8B90-645711F2A25B}"/>
    <dgm:cxn modelId="{2A9D28F3-8918-4B5D-B7D4-E3344A2A0273}" type="presOf" srcId="{387FA518-BA30-4D62-8493-01CA7AD0A026}" destId="{83B1BF6F-BB2B-4013-9C8F-485DB79FD8CF}" srcOrd="0" destOrd="0" presId="urn:microsoft.com/office/officeart/2018/5/layout/IconCircleLabelList"/>
    <dgm:cxn modelId="{0BEEEFFB-55E6-49ED-A1F8-6D665A00A991}" srcId="{A4C335DF-3FDD-4C7F-9028-87B7526F50F5}" destId="{D2D05499-E41F-45CA-9DDA-C58CCCBBC429}" srcOrd="2" destOrd="0" parTransId="{9E4FAD35-4767-4239-9FA6-702E5036581C}" sibTransId="{5FA74798-BC2A-4B31-A326-11016A3ECECD}"/>
    <dgm:cxn modelId="{4CB09F2A-EDDC-451A-8953-2351C751C3D7}" type="presParOf" srcId="{09E73DB0-3464-4253-B74F-A00563D51AB4}" destId="{DF34A000-8EF2-4DBD-B084-512CC33CA91B}" srcOrd="0" destOrd="0" presId="urn:microsoft.com/office/officeart/2018/5/layout/IconCircleLabelList"/>
    <dgm:cxn modelId="{D7FFB58A-18F4-464C-9BDE-934F9EC8E369}" type="presParOf" srcId="{DF34A000-8EF2-4DBD-B084-512CC33CA91B}" destId="{B6DA3931-720F-46CC-9F69-15937F1ABF2A}" srcOrd="0" destOrd="0" presId="urn:microsoft.com/office/officeart/2018/5/layout/IconCircleLabelList"/>
    <dgm:cxn modelId="{542250F3-8492-488F-98FA-4A03493E2D6B}" type="presParOf" srcId="{DF34A000-8EF2-4DBD-B084-512CC33CA91B}" destId="{4E8273B2-D144-41EA-B8E2-C8DD4B202CDB}" srcOrd="1" destOrd="0" presId="urn:microsoft.com/office/officeart/2018/5/layout/IconCircleLabelList"/>
    <dgm:cxn modelId="{B10CE57E-AD3A-40A0-AF3D-B4CEEAB4194E}" type="presParOf" srcId="{DF34A000-8EF2-4DBD-B084-512CC33CA91B}" destId="{1B46B282-66FA-4A0C-BB19-115057A26610}" srcOrd="2" destOrd="0" presId="urn:microsoft.com/office/officeart/2018/5/layout/IconCircleLabelList"/>
    <dgm:cxn modelId="{9FCFF3FF-26FE-4284-A66E-80463A2FAF3B}" type="presParOf" srcId="{DF34A000-8EF2-4DBD-B084-512CC33CA91B}" destId="{83B1BF6F-BB2B-4013-9C8F-485DB79FD8CF}" srcOrd="3" destOrd="0" presId="urn:microsoft.com/office/officeart/2018/5/layout/IconCircleLabelList"/>
    <dgm:cxn modelId="{AEA7895F-F4F9-4DE7-A2E0-2DC5927D4E6B}" type="presParOf" srcId="{09E73DB0-3464-4253-B74F-A00563D51AB4}" destId="{F89047E6-6DDD-49AD-AE60-6B0E73CFD036}" srcOrd="1" destOrd="0" presId="urn:microsoft.com/office/officeart/2018/5/layout/IconCircleLabelList"/>
    <dgm:cxn modelId="{C013B030-94C0-4EF3-B4F8-C6578C23BBF4}" type="presParOf" srcId="{09E73DB0-3464-4253-B74F-A00563D51AB4}" destId="{D225B2F7-FDB8-4272-8C7B-C6CAAFA906AE}" srcOrd="2" destOrd="0" presId="urn:microsoft.com/office/officeart/2018/5/layout/IconCircleLabelList"/>
    <dgm:cxn modelId="{3AD736B2-5563-465B-A956-475274E036B9}" type="presParOf" srcId="{D225B2F7-FDB8-4272-8C7B-C6CAAFA906AE}" destId="{EA14C9BD-B78A-4182-922A-7B6A013CF0F5}" srcOrd="0" destOrd="0" presId="urn:microsoft.com/office/officeart/2018/5/layout/IconCircleLabelList"/>
    <dgm:cxn modelId="{867851DD-4157-4693-9980-3A9C2D881461}" type="presParOf" srcId="{D225B2F7-FDB8-4272-8C7B-C6CAAFA906AE}" destId="{234F94FD-E5F1-473B-83D4-483042A0DBCE}" srcOrd="1" destOrd="0" presId="urn:microsoft.com/office/officeart/2018/5/layout/IconCircleLabelList"/>
    <dgm:cxn modelId="{2EF583EE-7948-4FA1-A17F-EB6B73D3D034}" type="presParOf" srcId="{D225B2F7-FDB8-4272-8C7B-C6CAAFA906AE}" destId="{40696DA1-465F-4A95-AEFC-D6BCE4AB2D1E}" srcOrd="2" destOrd="0" presId="urn:microsoft.com/office/officeart/2018/5/layout/IconCircleLabelList"/>
    <dgm:cxn modelId="{01B01A69-8AAB-40FA-8400-1EEDD5BE55BE}" type="presParOf" srcId="{D225B2F7-FDB8-4272-8C7B-C6CAAFA906AE}" destId="{C23F6473-142A-46E4-9DE6-09A4DC6E18C9}" srcOrd="3" destOrd="0" presId="urn:microsoft.com/office/officeart/2018/5/layout/IconCircleLabelList"/>
    <dgm:cxn modelId="{D93678EB-75B1-4F8A-B2C2-9AE263109E23}" type="presParOf" srcId="{09E73DB0-3464-4253-B74F-A00563D51AB4}" destId="{CCF0F853-F724-4D26-9BC0-CBD23DDF0079}" srcOrd="3" destOrd="0" presId="urn:microsoft.com/office/officeart/2018/5/layout/IconCircleLabelList"/>
    <dgm:cxn modelId="{A3EAACB8-7188-458B-A7F2-28AE19E72B6D}" type="presParOf" srcId="{09E73DB0-3464-4253-B74F-A00563D51AB4}" destId="{94DA02B6-9C63-43D5-B889-3BFB6CEE0595}" srcOrd="4" destOrd="0" presId="urn:microsoft.com/office/officeart/2018/5/layout/IconCircleLabelList"/>
    <dgm:cxn modelId="{EE243D11-3432-4AC3-8916-9CBB2CE27347}" type="presParOf" srcId="{94DA02B6-9C63-43D5-B889-3BFB6CEE0595}" destId="{44AF818B-CD6D-41FE-AFFC-7370AAF1CE95}" srcOrd="0" destOrd="0" presId="urn:microsoft.com/office/officeart/2018/5/layout/IconCircleLabelList"/>
    <dgm:cxn modelId="{D19C046A-D88C-4966-B0C3-6C4E560842F0}" type="presParOf" srcId="{94DA02B6-9C63-43D5-B889-3BFB6CEE0595}" destId="{20F0B538-FB5B-4A48-9C50-0168457DD9DA}" srcOrd="1" destOrd="0" presId="urn:microsoft.com/office/officeart/2018/5/layout/IconCircleLabelList"/>
    <dgm:cxn modelId="{19A2FBED-4E48-4D6E-A824-93CF1BED2532}" type="presParOf" srcId="{94DA02B6-9C63-43D5-B889-3BFB6CEE0595}" destId="{486223F5-0F41-4F5B-A879-3BCB46619846}" srcOrd="2" destOrd="0" presId="urn:microsoft.com/office/officeart/2018/5/layout/IconCircleLabelList"/>
    <dgm:cxn modelId="{9BB209E2-59C6-41E9-978D-783878B08DA0}" type="presParOf" srcId="{94DA02B6-9C63-43D5-B889-3BFB6CEE0595}" destId="{092266EA-3BED-4D92-A395-50C3CEBEA60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E4632E-071B-4E72-8EC0-F50C496AC039}"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F19FC0CC-4A4C-4C2B-BC18-CB247150E78A}">
      <dgm:prSet/>
      <dgm:spPr/>
      <dgm:t>
        <a:bodyPr/>
        <a:lstStyle/>
        <a:p>
          <a:r>
            <a:rPr lang="en-US"/>
            <a:t>IDPH –Processing of birth certificate requests; Partner in running Summits of Hope; HIV education in IDOC correctional facilities. </a:t>
          </a:r>
        </a:p>
      </dgm:t>
    </dgm:pt>
    <dgm:pt modelId="{95A65BD7-8F7B-4B2F-B47C-3963E8B1CF9D}" type="parTrans" cxnId="{E98125BA-7F18-4278-9EDD-0FBE829F06D2}">
      <dgm:prSet/>
      <dgm:spPr/>
      <dgm:t>
        <a:bodyPr/>
        <a:lstStyle/>
        <a:p>
          <a:endParaRPr lang="en-US"/>
        </a:p>
      </dgm:t>
    </dgm:pt>
    <dgm:pt modelId="{097757EF-7343-4D29-BE49-E7023F2858BE}" type="sibTrans" cxnId="{E98125BA-7F18-4278-9EDD-0FBE829F06D2}">
      <dgm:prSet/>
      <dgm:spPr/>
      <dgm:t>
        <a:bodyPr/>
        <a:lstStyle/>
        <a:p>
          <a:endParaRPr lang="en-US"/>
        </a:p>
      </dgm:t>
    </dgm:pt>
    <dgm:pt modelId="{AF18B1A6-2709-427E-8358-6F906611B104}">
      <dgm:prSet/>
      <dgm:spPr/>
      <dgm:t>
        <a:bodyPr/>
        <a:lstStyle/>
        <a:p>
          <a:r>
            <a:rPr lang="en-US"/>
            <a:t>Secretary of State – Processing of state IDs </a:t>
          </a:r>
        </a:p>
      </dgm:t>
    </dgm:pt>
    <dgm:pt modelId="{F18F5386-1891-4AF3-9F86-8427A0E6879C}" type="parTrans" cxnId="{A32BAEE8-53D7-4093-B2BD-8326A03E1132}">
      <dgm:prSet/>
      <dgm:spPr/>
      <dgm:t>
        <a:bodyPr/>
        <a:lstStyle/>
        <a:p>
          <a:endParaRPr lang="en-US"/>
        </a:p>
      </dgm:t>
    </dgm:pt>
    <dgm:pt modelId="{A494CDEF-748B-44BF-9905-793D20FB2F30}" type="sibTrans" cxnId="{A32BAEE8-53D7-4093-B2BD-8326A03E1132}">
      <dgm:prSet/>
      <dgm:spPr/>
      <dgm:t>
        <a:bodyPr/>
        <a:lstStyle/>
        <a:p>
          <a:endParaRPr lang="en-US"/>
        </a:p>
      </dgm:t>
    </dgm:pt>
    <dgm:pt modelId="{B5F55380-DEB1-42F2-97E4-9AE767AE99F1}">
      <dgm:prSet/>
      <dgm:spPr/>
      <dgm:t>
        <a:bodyPr/>
        <a:lstStyle/>
        <a:p>
          <a:r>
            <a:rPr lang="en-US"/>
            <a:t>HFS – Medicaid enrollment and working on the PAS screen process for high mental health and medical need individuals. </a:t>
          </a:r>
        </a:p>
      </dgm:t>
    </dgm:pt>
    <dgm:pt modelId="{D245C5E4-E279-4924-BB41-44BC65A4D8EA}" type="parTrans" cxnId="{0D7C7334-55F5-4C42-B0CB-28D6B0AC9758}">
      <dgm:prSet/>
      <dgm:spPr/>
      <dgm:t>
        <a:bodyPr/>
        <a:lstStyle/>
        <a:p>
          <a:endParaRPr lang="en-US"/>
        </a:p>
      </dgm:t>
    </dgm:pt>
    <dgm:pt modelId="{03EEA9F3-8A8E-4FAF-BEF6-DEAD460D563D}" type="sibTrans" cxnId="{0D7C7334-55F5-4C42-B0CB-28D6B0AC9758}">
      <dgm:prSet/>
      <dgm:spPr/>
      <dgm:t>
        <a:bodyPr/>
        <a:lstStyle/>
        <a:p>
          <a:endParaRPr lang="en-US"/>
        </a:p>
      </dgm:t>
    </dgm:pt>
    <dgm:pt modelId="{404A1489-AE52-4136-9410-4A2E7F0C6F12}">
      <dgm:prSet/>
      <dgm:spPr/>
      <dgm:t>
        <a:bodyPr/>
        <a:lstStyle/>
        <a:p>
          <a:r>
            <a:rPr lang="en-US"/>
            <a:t>DHS – Supplemental Nutrition Assistance Program enrollment</a:t>
          </a:r>
        </a:p>
      </dgm:t>
    </dgm:pt>
    <dgm:pt modelId="{96E167DE-373D-4CFE-9724-F6324C3816C0}" type="parTrans" cxnId="{BDD55834-5ED7-4CAE-8C67-E5C239EA4F49}">
      <dgm:prSet/>
      <dgm:spPr/>
      <dgm:t>
        <a:bodyPr/>
        <a:lstStyle/>
        <a:p>
          <a:endParaRPr lang="en-US"/>
        </a:p>
      </dgm:t>
    </dgm:pt>
    <dgm:pt modelId="{6F0A2248-93E6-4EBD-8267-A63C87834526}" type="sibTrans" cxnId="{BDD55834-5ED7-4CAE-8C67-E5C239EA4F49}">
      <dgm:prSet/>
      <dgm:spPr/>
      <dgm:t>
        <a:bodyPr/>
        <a:lstStyle/>
        <a:p>
          <a:endParaRPr lang="en-US"/>
        </a:p>
      </dgm:t>
    </dgm:pt>
    <dgm:pt modelId="{7C7BA07A-EAE1-4BD6-AF2A-52B195017AC4}">
      <dgm:prSet/>
      <dgm:spPr/>
      <dgm:t>
        <a:bodyPr/>
        <a:lstStyle/>
        <a:p>
          <a:r>
            <a:rPr lang="en-US" dirty="0"/>
            <a:t>IDHA – Housing pilot for 75 individuals returning to Cook, Boone, Lake, Stephenson, Winnebago, and Champaign counties. </a:t>
          </a:r>
        </a:p>
      </dgm:t>
    </dgm:pt>
    <dgm:pt modelId="{62069EF8-9272-4BE4-95E0-47DE4384F0D8}" type="parTrans" cxnId="{C15817B2-0D7E-41C4-96E6-EDBAE89A1E39}">
      <dgm:prSet/>
      <dgm:spPr/>
      <dgm:t>
        <a:bodyPr/>
        <a:lstStyle/>
        <a:p>
          <a:endParaRPr lang="en-US"/>
        </a:p>
      </dgm:t>
    </dgm:pt>
    <dgm:pt modelId="{F43DAC93-375E-4643-A4F9-AE1A48BBC8DD}" type="sibTrans" cxnId="{C15817B2-0D7E-41C4-96E6-EDBAE89A1E39}">
      <dgm:prSet/>
      <dgm:spPr/>
      <dgm:t>
        <a:bodyPr/>
        <a:lstStyle/>
        <a:p>
          <a:endParaRPr lang="en-US"/>
        </a:p>
      </dgm:t>
    </dgm:pt>
    <dgm:pt modelId="{AC5683C2-D1D8-4424-A22C-08CADC4E0EC7}" type="pres">
      <dgm:prSet presAssocID="{0EE4632E-071B-4E72-8EC0-F50C496AC039}" presName="vert0" presStyleCnt="0">
        <dgm:presLayoutVars>
          <dgm:dir/>
          <dgm:animOne val="branch"/>
          <dgm:animLvl val="lvl"/>
        </dgm:presLayoutVars>
      </dgm:prSet>
      <dgm:spPr/>
    </dgm:pt>
    <dgm:pt modelId="{B5C6570E-6D90-47BD-A18B-87F166006719}" type="pres">
      <dgm:prSet presAssocID="{F19FC0CC-4A4C-4C2B-BC18-CB247150E78A}" presName="thickLine" presStyleLbl="alignNode1" presStyleIdx="0" presStyleCnt="5"/>
      <dgm:spPr/>
    </dgm:pt>
    <dgm:pt modelId="{7F54384A-27B3-40BB-941A-EFDFC87463C9}" type="pres">
      <dgm:prSet presAssocID="{F19FC0CC-4A4C-4C2B-BC18-CB247150E78A}" presName="horz1" presStyleCnt="0"/>
      <dgm:spPr/>
    </dgm:pt>
    <dgm:pt modelId="{1C520593-BAA0-48AA-876F-EDA3676B8101}" type="pres">
      <dgm:prSet presAssocID="{F19FC0CC-4A4C-4C2B-BC18-CB247150E78A}" presName="tx1" presStyleLbl="revTx" presStyleIdx="0" presStyleCnt="5"/>
      <dgm:spPr/>
    </dgm:pt>
    <dgm:pt modelId="{BC31FD62-E617-4AC7-97CF-A1C8B2077E57}" type="pres">
      <dgm:prSet presAssocID="{F19FC0CC-4A4C-4C2B-BC18-CB247150E78A}" presName="vert1" presStyleCnt="0"/>
      <dgm:spPr/>
    </dgm:pt>
    <dgm:pt modelId="{A83DD09B-1192-43EA-8AE0-D27B658C11D0}" type="pres">
      <dgm:prSet presAssocID="{AF18B1A6-2709-427E-8358-6F906611B104}" presName="thickLine" presStyleLbl="alignNode1" presStyleIdx="1" presStyleCnt="5"/>
      <dgm:spPr/>
    </dgm:pt>
    <dgm:pt modelId="{F6D903AB-B0F0-4EB4-B07C-61757FD376AB}" type="pres">
      <dgm:prSet presAssocID="{AF18B1A6-2709-427E-8358-6F906611B104}" presName="horz1" presStyleCnt="0"/>
      <dgm:spPr/>
    </dgm:pt>
    <dgm:pt modelId="{775BED95-8E6A-4E33-8D26-6749EA51F5D0}" type="pres">
      <dgm:prSet presAssocID="{AF18B1A6-2709-427E-8358-6F906611B104}" presName="tx1" presStyleLbl="revTx" presStyleIdx="1" presStyleCnt="5"/>
      <dgm:spPr/>
    </dgm:pt>
    <dgm:pt modelId="{8992B673-F611-4BC9-9649-455CF5A59953}" type="pres">
      <dgm:prSet presAssocID="{AF18B1A6-2709-427E-8358-6F906611B104}" presName="vert1" presStyleCnt="0"/>
      <dgm:spPr/>
    </dgm:pt>
    <dgm:pt modelId="{EE17AC2C-6536-4A01-9EC2-B85449173ADE}" type="pres">
      <dgm:prSet presAssocID="{B5F55380-DEB1-42F2-97E4-9AE767AE99F1}" presName="thickLine" presStyleLbl="alignNode1" presStyleIdx="2" presStyleCnt="5"/>
      <dgm:spPr/>
    </dgm:pt>
    <dgm:pt modelId="{5847851F-8130-46DE-895B-01209A8D6F96}" type="pres">
      <dgm:prSet presAssocID="{B5F55380-DEB1-42F2-97E4-9AE767AE99F1}" presName="horz1" presStyleCnt="0"/>
      <dgm:spPr/>
    </dgm:pt>
    <dgm:pt modelId="{C6E5F89A-3CFC-406B-8595-4723466F61C4}" type="pres">
      <dgm:prSet presAssocID="{B5F55380-DEB1-42F2-97E4-9AE767AE99F1}" presName="tx1" presStyleLbl="revTx" presStyleIdx="2" presStyleCnt="5"/>
      <dgm:spPr/>
    </dgm:pt>
    <dgm:pt modelId="{E8D2AD5F-3346-4502-97EF-99ABF04ADF67}" type="pres">
      <dgm:prSet presAssocID="{B5F55380-DEB1-42F2-97E4-9AE767AE99F1}" presName="vert1" presStyleCnt="0"/>
      <dgm:spPr/>
    </dgm:pt>
    <dgm:pt modelId="{C5AFCFF9-DC2A-4577-BB7B-D58E0D837230}" type="pres">
      <dgm:prSet presAssocID="{404A1489-AE52-4136-9410-4A2E7F0C6F12}" presName="thickLine" presStyleLbl="alignNode1" presStyleIdx="3" presStyleCnt="5"/>
      <dgm:spPr/>
    </dgm:pt>
    <dgm:pt modelId="{09D3CA6B-B4AF-4CCC-8C42-CBA2827A0ED6}" type="pres">
      <dgm:prSet presAssocID="{404A1489-AE52-4136-9410-4A2E7F0C6F12}" presName="horz1" presStyleCnt="0"/>
      <dgm:spPr/>
    </dgm:pt>
    <dgm:pt modelId="{D94BBD68-5D97-41BE-837F-07FBFE60A4D7}" type="pres">
      <dgm:prSet presAssocID="{404A1489-AE52-4136-9410-4A2E7F0C6F12}" presName="tx1" presStyleLbl="revTx" presStyleIdx="3" presStyleCnt="5"/>
      <dgm:spPr/>
    </dgm:pt>
    <dgm:pt modelId="{D2B9B449-3EAB-4098-B834-99D56323D195}" type="pres">
      <dgm:prSet presAssocID="{404A1489-AE52-4136-9410-4A2E7F0C6F12}" presName="vert1" presStyleCnt="0"/>
      <dgm:spPr/>
    </dgm:pt>
    <dgm:pt modelId="{0E0BAF31-6113-40C6-8D81-DE9A0DFBD109}" type="pres">
      <dgm:prSet presAssocID="{7C7BA07A-EAE1-4BD6-AF2A-52B195017AC4}" presName="thickLine" presStyleLbl="alignNode1" presStyleIdx="4" presStyleCnt="5"/>
      <dgm:spPr/>
    </dgm:pt>
    <dgm:pt modelId="{68FA35D7-6689-47F7-8454-5FC555AF8B8D}" type="pres">
      <dgm:prSet presAssocID="{7C7BA07A-EAE1-4BD6-AF2A-52B195017AC4}" presName="horz1" presStyleCnt="0"/>
      <dgm:spPr/>
    </dgm:pt>
    <dgm:pt modelId="{EC510EE6-83EE-4EC0-8ACF-0189D6FD0159}" type="pres">
      <dgm:prSet presAssocID="{7C7BA07A-EAE1-4BD6-AF2A-52B195017AC4}" presName="tx1" presStyleLbl="revTx" presStyleIdx="4" presStyleCnt="5"/>
      <dgm:spPr/>
    </dgm:pt>
    <dgm:pt modelId="{EA5DC0E8-F97D-4017-AE83-F5954170EA83}" type="pres">
      <dgm:prSet presAssocID="{7C7BA07A-EAE1-4BD6-AF2A-52B195017AC4}" presName="vert1" presStyleCnt="0"/>
      <dgm:spPr/>
    </dgm:pt>
  </dgm:ptLst>
  <dgm:cxnLst>
    <dgm:cxn modelId="{BDD55834-5ED7-4CAE-8C67-E5C239EA4F49}" srcId="{0EE4632E-071B-4E72-8EC0-F50C496AC039}" destId="{404A1489-AE52-4136-9410-4A2E7F0C6F12}" srcOrd="3" destOrd="0" parTransId="{96E167DE-373D-4CFE-9724-F6324C3816C0}" sibTransId="{6F0A2248-93E6-4EBD-8267-A63C87834526}"/>
    <dgm:cxn modelId="{0D7C7334-55F5-4C42-B0CB-28D6B0AC9758}" srcId="{0EE4632E-071B-4E72-8EC0-F50C496AC039}" destId="{B5F55380-DEB1-42F2-97E4-9AE767AE99F1}" srcOrd="2" destOrd="0" parTransId="{D245C5E4-E279-4924-BB41-44BC65A4D8EA}" sibTransId="{03EEA9F3-8A8E-4FAF-BEF6-DEAD460D563D}"/>
    <dgm:cxn modelId="{C9F13064-23B3-4F1E-AB24-4110ABB904BF}" type="presOf" srcId="{7C7BA07A-EAE1-4BD6-AF2A-52B195017AC4}" destId="{EC510EE6-83EE-4EC0-8ACF-0189D6FD0159}" srcOrd="0" destOrd="0" presId="urn:microsoft.com/office/officeart/2008/layout/LinedList"/>
    <dgm:cxn modelId="{7BA0B397-C60E-483B-81EF-CAAF2822F9A8}" type="presOf" srcId="{0EE4632E-071B-4E72-8EC0-F50C496AC039}" destId="{AC5683C2-D1D8-4424-A22C-08CADC4E0EC7}" srcOrd="0" destOrd="0" presId="urn:microsoft.com/office/officeart/2008/layout/LinedList"/>
    <dgm:cxn modelId="{C15817B2-0D7E-41C4-96E6-EDBAE89A1E39}" srcId="{0EE4632E-071B-4E72-8EC0-F50C496AC039}" destId="{7C7BA07A-EAE1-4BD6-AF2A-52B195017AC4}" srcOrd="4" destOrd="0" parTransId="{62069EF8-9272-4BE4-95E0-47DE4384F0D8}" sibTransId="{F43DAC93-375E-4643-A4F9-AE1A48BBC8DD}"/>
    <dgm:cxn modelId="{E98125BA-7F18-4278-9EDD-0FBE829F06D2}" srcId="{0EE4632E-071B-4E72-8EC0-F50C496AC039}" destId="{F19FC0CC-4A4C-4C2B-BC18-CB247150E78A}" srcOrd="0" destOrd="0" parTransId="{95A65BD7-8F7B-4B2F-B47C-3963E8B1CF9D}" sibTransId="{097757EF-7343-4D29-BE49-E7023F2858BE}"/>
    <dgm:cxn modelId="{24C44BBD-0F07-4B1B-9C31-67F3C4276267}" type="presOf" srcId="{B5F55380-DEB1-42F2-97E4-9AE767AE99F1}" destId="{C6E5F89A-3CFC-406B-8595-4723466F61C4}" srcOrd="0" destOrd="0" presId="urn:microsoft.com/office/officeart/2008/layout/LinedList"/>
    <dgm:cxn modelId="{8AF6DEC7-BE8F-44DC-98E2-896D27699A26}" type="presOf" srcId="{404A1489-AE52-4136-9410-4A2E7F0C6F12}" destId="{D94BBD68-5D97-41BE-837F-07FBFE60A4D7}" srcOrd="0" destOrd="0" presId="urn:microsoft.com/office/officeart/2008/layout/LinedList"/>
    <dgm:cxn modelId="{6BD720E6-AC8B-4128-A8B9-47CDDF2F81C0}" type="presOf" srcId="{F19FC0CC-4A4C-4C2B-BC18-CB247150E78A}" destId="{1C520593-BAA0-48AA-876F-EDA3676B8101}" srcOrd="0" destOrd="0" presId="urn:microsoft.com/office/officeart/2008/layout/LinedList"/>
    <dgm:cxn modelId="{A32BAEE8-53D7-4093-B2BD-8326A03E1132}" srcId="{0EE4632E-071B-4E72-8EC0-F50C496AC039}" destId="{AF18B1A6-2709-427E-8358-6F906611B104}" srcOrd="1" destOrd="0" parTransId="{F18F5386-1891-4AF3-9F86-8427A0E6879C}" sibTransId="{A494CDEF-748B-44BF-9905-793D20FB2F30}"/>
    <dgm:cxn modelId="{F22CE6FC-5B42-422D-8050-C91B9C58D023}" type="presOf" srcId="{AF18B1A6-2709-427E-8358-6F906611B104}" destId="{775BED95-8E6A-4E33-8D26-6749EA51F5D0}" srcOrd="0" destOrd="0" presId="urn:microsoft.com/office/officeart/2008/layout/LinedList"/>
    <dgm:cxn modelId="{9ADB8828-6185-4497-8E20-364D871F329D}" type="presParOf" srcId="{AC5683C2-D1D8-4424-A22C-08CADC4E0EC7}" destId="{B5C6570E-6D90-47BD-A18B-87F166006719}" srcOrd="0" destOrd="0" presId="urn:microsoft.com/office/officeart/2008/layout/LinedList"/>
    <dgm:cxn modelId="{3E19806A-EB17-45F4-8B51-D960CEAA3C3F}" type="presParOf" srcId="{AC5683C2-D1D8-4424-A22C-08CADC4E0EC7}" destId="{7F54384A-27B3-40BB-941A-EFDFC87463C9}" srcOrd="1" destOrd="0" presId="urn:microsoft.com/office/officeart/2008/layout/LinedList"/>
    <dgm:cxn modelId="{A0B903E8-9979-4B52-AD9C-F911BBCF2B71}" type="presParOf" srcId="{7F54384A-27B3-40BB-941A-EFDFC87463C9}" destId="{1C520593-BAA0-48AA-876F-EDA3676B8101}" srcOrd="0" destOrd="0" presId="urn:microsoft.com/office/officeart/2008/layout/LinedList"/>
    <dgm:cxn modelId="{29FA6389-6DA7-44BB-9103-75FD6ED0BEB6}" type="presParOf" srcId="{7F54384A-27B3-40BB-941A-EFDFC87463C9}" destId="{BC31FD62-E617-4AC7-97CF-A1C8B2077E57}" srcOrd="1" destOrd="0" presId="urn:microsoft.com/office/officeart/2008/layout/LinedList"/>
    <dgm:cxn modelId="{72E4A95D-252D-49DA-8B45-D4061A94F18D}" type="presParOf" srcId="{AC5683C2-D1D8-4424-A22C-08CADC4E0EC7}" destId="{A83DD09B-1192-43EA-8AE0-D27B658C11D0}" srcOrd="2" destOrd="0" presId="urn:microsoft.com/office/officeart/2008/layout/LinedList"/>
    <dgm:cxn modelId="{E3CB0889-927D-4C14-81BA-7CFAE52833C0}" type="presParOf" srcId="{AC5683C2-D1D8-4424-A22C-08CADC4E0EC7}" destId="{F6D903AB-B0F0-4EB4-B07C-61757FD376AB}" srcOrd="3" destOrd="0" presId="urn:microsoft.com/office/officeart/2008/layout/LinedList"/>
    <dgm:cxn modelId="{9D57F724-AE4A-4756-8E76-8F631A22F19A}" type="presParOf" srcId="{F6D903AB-B0F0-4EB4-B07C-61757FD376AB}" destId="{775BED95-8E6A-4E33-8D26-6749EA51F5D0}" srcOrd="0" destOrd="0" presId="urn:microsoft.com/office/officeart/2008/layout/LinedList"/>
    <dgm:cxn modelId="{F21B574A-60CC-4D86-BEC7-52B9EB4BAD76}" type="presParOf" srcId="{F6D903AB-B0F0-4EB4-B07C-61757FD376AB}" destId="{8992B673-F611-4BC9-9649-455CF5A59953}" srcOrd="1" destOrd="0" presId="urn:microsoft.com/office/officeart/2008/layout/LinedList"/>
    <dgm:cxn modelId="{F786658C-32D4-426C-8C4A-CB3F3D3E8A61}" type="presParOf" srcId="{AC5683C2-D1D8-4424-A22C-08CADC4E0EC7}" destId="{EE17AC2C-6536-4A01-9EC2-B85449173ADE}" srcOrd="4" destOrd="0" presId="urn:microsoft.com/office/officeart/2008/layout/LinedList"/>
    <dgm:cxn modelId="{E05B4B54-0674-4147-8EFB-B62D296EAEDE}" type="presParOf" srcId="{AC5683C2-D1D8-4424-A22C-08CADC4E0EC7}" destId="{5847851F-8130-46DE-895B-01209A8D6F96}" srcOrd="5" destOrd="0" presId="urn:microsoft.com/office/officeart/2008/layout/LinedList"/>
    <dgm:cxn modelId="{75250567-EAFB-48F5-885A-4062E50FB756}" type="presParOf" srcId="{5847851F-8130-46DE-895B-01209A8D6F96}" destId="{C6E5F89A-3CFC-406B-8595-4723466F61C4}" srcOrd="0" destOrd="0" presId="urn:microsoft.com/office/officeart/2008/layout/LinedList"/>
    <dgm:cxn modelId="{4F942D85-C51D-430C-B524-275D19764DBD}" type="presParOf" srcId="{5847851F-8130-46DE-895B-01209A8D6F96}" destId="{E8D2AD5F-3346-4502-97EF-99ABF04ADF67}" srcOrd="1" destOrd="0" presId="urn:microsoft.com/office/officeart/2008/layout/LinedList"/>
    <dgm:cxn modelId="{EC86BEC2-2068-4DB3-A43F-C0C52DA5BF36}" type="presParOf" srcId="{AC5683C2-D1D8-4424-A22C-08CADC4E0EC7}" destId="{C5AFCFF9-DC2A-4577-BB7B-D58E0D837230}" srcOrd="6" destOrd="0" presId="urn:microsoft.com/office/officeart/2008/layout/LinedList"/>
    <dgm:cxn modelId="{F4FA25AB-32E6-4C7E-B1E3-935D7BBB587C}" type="presParOf" srcId="{AC5683C2-D1D8-4424-A22C-08CADC4E0EC7}" destId="{09D3CA6B-B4AF-4CCC-8C42-CBA2827A0ED6}" srcOrd="7" destOrd="0" presId="urn:microsoft.com/office/officeart/2008/layout/LinedList"/>
    <dgm:cxn modelId="{D5A50423-5614-43CA-92A8-3517EA90EE6C}" type="presParOf" srcId="{09D3CA6B-B4AF-4CCC-8C42-CBA2827A0ED6}" destId="{D94BBD68-5D97-41BE-837F-07FBFE60A4D7}" srcOrd="0" destOrd="0" presId="urn:microsoft.com/office/officeart/2008/layout/LinedList"/>
    <dgm:cxn modelId="{2065841D-2C84-42D4-8218-7B53A87F8C1D}" type="presParOf" srcId="{09D3CA6B-B4AF-4CCC-8C42-CBA2827A0ED6}" destId="{D2B9B449-3EAB-4098-B834-99D56323D195}" srcOrd="1" destOrd="0" presId="urn:microsoft.com/office/officeart/2008/layout/LinedList"/>
    <dgm:cxn modelId="{AA2D053A-4FA1-435C-9BF2-576D37738A05}" type="presParOf" srcId="{AC5683C2-D1D8-4424-A22C-08CADC4E0EC7}" destId="{0E0BAF31-6113-40C6-8D81-DE9A0DFBD109}" srcOrd="8" destOrd="0" presId="urn:microsoft.com/office/officeart/2008/layout/LinedList"/>
    <dgm:cxn modelId="{4EFE4F23-B359-4606-9376-6146818CD58C}" type="presParOf" srcId="{AC5683C2-D1D8-4424-A22C-08CADC4E0EC7}" destId="{68FA35D7-6689-47F7-8454-5FC555AF8B8D}" srcOrd="9" destOrd="0" presId="urn:microsoft.com/office/officeart/2008/layout/LinedList"/>
    <dgm:cxn modelId="{D4CB6C59-8501-4E3B-BF06-D5AEBD2D2AE5}" type="presParOf" srcId="{68FA35D7-6689-47F7-8454-5FC555AF8B8D}" destId="{EC510EE6-83EE-4EC0-8ACF-0189D6FD0159}" srcOrd="0" destOrd="0" presId="urn:microsoft.com/office/officeart/2008/layout/LinedList"/>
    <dgm:cxn modelId="{E3485413-B616-4A50-9119-2FFC416EC490}" type="presParOf" srcId="{68FA35D7-6689-47F7-8454-5FC555AF8B8D}" destId="{EA5DC0E8-F97D-4017-AE83-F5954170EA8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EF2AEDF-AD0E-42C1-B187-41289FDBB9F0}"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07DA032-B3D8-4751-A70D-E372C557AAA3}">
      <dgm:prSet/>
      <dgm:spPr/>
      <dgm:t>
        <a:bodyPr/>
        <a:lstStyle/>
        <a:p>
          <a:r>
            <a:rPr lang="en-US"/>
            <a:t>Coordination between local DHS offices and correctional staff. </a:t>
          </a:r>
        </a:p>
      </dgm:t>
    </dgm:pt>
    <dgm:pt modelId="{BA5AC386-D053-4F8A-B7BE-D19240D419EE}" type="parTrans" cxnId="{819C03D8-51B2-4DE5-ADEB-E4DE8BCB85CB}">
      <dgm:prSet/>
      <dgm:spPr/>
      <dgm:t>
        <a:bodyPr/>
        <a:lstStyle/>
        <a:p>
          <a:endParaRPr lang="en-US"/>
        </a:p>
      </dgm:t>
    </dgm:pt>
    <dgm:pt modelId="{48DCD819-66B3-429D-B014-D42518D3F58E}" type="sibTrans" cxnId="{819C03D8-51B2-4DE5-ADEB-E4DE8BCB85CB}">
      <dgm:prSet/>
      <dgm:spPr/>
      <dgm:t>
        <a:bodyPr/>
        <a:lstStyle/>
        <a:p>
          <a:endParaRPr lang="en-US"/>
        </a:p>
      </dgm:t>
    </dgm:pt>
    <dgm:pt modelId="{F1F72223-AE87-4D53-A640-6426173AA951}">
      <dgm:prSet/>
      <dgm:spPr/>
      <dgm:t>
        <a:bodyPr/>
        <a:lstStyle/>
        <a:p>
          <a:r>
            <a:rPr lang="en-US"/>
            <a:t>12 correctional centers are currently participating. </a:t>
          </a:r>
        </a:p>
      </dgm:t>
    </dgm:pt>
    <dgm:pt modelId="{B43E36BB-ECDD-443E-B3AE-2230CB0355CD}" type="parTrans" cxnId="{CEF59A0B-F331-43FC-801D-4436B57F229F}">
      <dgm:prSet/>
      <dgm:spPr/>
      <dgm:t>
        <a:bodyPr/>
        <a:lstStyle/>
        <a:p>
          <a:endParaRPr lang="en-US"/>
        </a:p>
      </dgm:t>
    </dgm:pt>
    <dgm:pt modelId="{58B7FE0E-F85A-4B82-8B87-190CF061317F}" type="sibTrans" cxnId="{CEF59A0B-F331-43FC-801D-4436B57F229F}">
      <dgm:prSet/>
      <dgm:spPr/>
      <dgm:t>
        <a:bodyPr/>
        <a:lstStyle/>
        <a:p>
          <a:endParaRPr lang="en-US"/>
        </a:p>
      </dgm:t>
    </dgm:pt>
    <dgm:pt modelId="{58706379-049C-451D-B810-47CF4759AEBC}">
      <dgm:prSet/>
      <dgm:spPr/>
      <dgm:t>
        <a:bodyPr/>
        <a:lstStyle/>
        <a:p>
          <a:r>
            <a:rPr lang="en-US" dirty="0"/>
            <a:t>Logan, Decatur, Il. River, Lincoln, Vienna, Kewanee Life Skills Re-Entry Center, Graham, Centralia, Murphysboro Life Skills Re-Entry Center, Jacksonville, Lawrence and Western. </a:t>
          </a:r>
        </a:p>
      </dgm:t>
    </dgm:pt>
    <dgm:pt modelId="{917F1C97-93E2-42C0-95F8-D90C93F6671B}" type="parTrans" cxnId="{6F3EE366-4FD7-4564-8F6B-3F5C555506DE}">
      <dgm:prSet/>
      <dgm:spPr/>
      <dgm:t>
        <a:bodyPr/>
        <a:lstStyle/>
        <a:p>
          <a:endParaRPr lang="en-US"/>
        </a:p>
      </dgm:t>
    </dgm:pt>
    <dgm:pt modelId="{056CD646-0A48-4B51-A591-B5CF0FCF08FC}" type="sibTrans" cxnId="{6F3EE366-4FD7-4564-8F6B-3F5C555506DE}">
      <dgm:prSet/>
      <dgm:spPr/>
      <dgm:t>
        <a:bodyPr/>
        <a:lstStyle/>
        <a:p>
          <a:endParaRPr lang="en-US"/>
        </a:p>
      </dgm:t>
    </dgm:pt>
    <dgm:pt modelId="{EBC7BE17-FAFB-496F-9DC9-1B1666539911}">
      <dgm:prSet/>
      <dgm:spPr/>
      <dgm:t>
        <a:bodyPr/>
        <a:lstStyle/>
        <a:p>
          <a:r>
            <a:rPr lang="en-US"/>
            <a:t>All IDOC facilities will have this option by the end of 2023.</a:t>
          </a:r>
        </a:p>
      </dgm:t>
    </dgm:pt>
    <dgm:pt modelId="{15838668-FF85-4846-91B4-2C7127FD43B2}" type="parTrans" cxnId="{B26A63C0-3F81-4A2B-82B3-7610A04A7641}">
      <dgm:prSet/>
      <dgm:spPr/>
      <dgm:t>
        <a:bodyPr/>
        <a:lstStyle/>
        <a:p>
          <a:endParaRPr lang="en-US"/>
        </a:p>
      </dgm:t>
    </dgm:pt>
    <dgm:pt modelId="{433CE9F7-C57B-4856-9D1E-8E6294DE858B}" type="sibTrans" cxnId="{B26A63C0-3F81-4A2B-82B3-7610A04A7641}">
      <dgm:prSet/>
      <dgm:spPr/>
      <dgm:t>
        <a:bodyPr/>
        <a:lstStyle/>
        <a:p>
          <a:endParaRPr lang="en-US"/>
        </a:p>
      </dgm:t>
    </dgm:pt>
    <dgm:pt modelId="{9B28DB5B-4D17-4D25-A182-25E905CD25F7}">
      <dgm:prSet/>
      <dgm:spPr/>
      <dgm:t>
        <a:bodyPr/>
        <a:lstStyle/>
        <a:p>
          <a:r>
            <a:rPr lang="en-US"/>
            <a:t>Applications completed 2 weeks from release.</a:t>
          </a:r>
        </a:p>
      </dgm:t>
    </dgm:pt>
    <dgm:pt modelId="{68C6B787-E80B-40BB-B37F-2862C0B284C6}" type="parTrans" cxnId="{5917D284-7F6D-44FB-A375-769DE099DED5}">
      <dgm:prSet/>
      <dgm:spPr/>
      <dgm:t>
        <a:bodyPr/>
        <a:lstStyle/>
        <a:p>
          <a:endParaRPr lang="en-US"/>
        </a:p>
      </dgm:t>
    </dgm:pt>
    <dgm:pt modelId="{C7D6AFBA-DE46-4D20-9795-5A30A3115928}" type="sibTrans" cxnId="{5917D284-7F6D-44FB-A375-769DE099DED5}">
      <dgm:prSet/>
      <dgm:spPr/>
      <dgm:t>
        <a:bodyPr/>
        <a:lstStyle/>
        <a:p>
          <a:endParaRPr lang="en-US"/>
        </a:p>
      </dgm:t>
    </dgm:pt>
    <dgm:pt modelId="{230C4B8B-28F3-4647-A8DB-33965FA10DAF}">
      <dgm:prSet/>
      <dgm:spPr/>
      <dgm:t>
        <a:bodyPr/>
        <a:lstStyle/>
        <a:p>
          <a:r>
            <a:rPr lang="en-US"/>
            <a:t>Leaves the correctional center with their LINK card and funds are activated within 72 hours. </a:t>
          </a:r>
        </a:p>
      </dgm:t>
    </dgm:pt>
    <dgm:pt modelId="{5273039D-F758-4F4D-9D35-E517418DEB77}" type="parTrans" cxnId="{FDFBB3B8-0674-4A13-9F86-B061CD47C393}">
      <dgm:prSet/>
      <dgm:spPr/>
      <dgm:t>
        <a:bodyPr/>
        <a:lstStyle/>
        <a:p>
          <a:endParaRPr lang="en-US"/>
        </a:p>
      </dgm:t>
    </dgm:pt>
    <dgm:pt modelId="{B5E02CF1-BB52-4420-AE22-04880D5C51C2}" type="sibTrans" cxnId="{FDFBB3B8-0674-4A13-9F86-B061CD47C393}">
      <dgm:prSet/>
      <dgm:spPr/>
      <dgm:t>
        <a:bodyPr/>
        <a:lstStyle/>
        <a:p>
          <a:endParaRPr lang="en-US"/>
        </a:p>
      </dgm:t>
    </dgm:pt>
    <dgm:pt modelId="{4DA80F95-5E06-4C67-8580-6BE0BD26797E}" type="pres">
      <dgm:prSet presAssocID="{7EF2AEDF-AD0E-42C1-B187-41289FDBB9F0}" presName="diagram" presStyleCnt="0">
        <dgm:presLayoutVars>
          <dgm:dir/>
          <dgm:resizeHandles val="exact"/>
        </dgm:presLayoutVars>
      </dgm:prSet>
      <dgm:spPr/>
    </dgm:pt>
    <dgm:pt modelId="{9B787346-49FB-4A68-8F65-9C79BF418E11}" type="pres">
      <dgm:prSet presAssocID="{707DA032-B3D8-4751-A70D-E372C557AAA3}" presName="node" presStyleLbl="node1" presStyleIdx="0" presStyleCnt="6">
        <dgm:presLayoutVars>
          <dgm:bulletEnabled val="1"/>
        </dgm:presLayoutVars>
      </dgm:prSet>
      <dgm:spPr/>
    </dgm:pt>
    <dgm:pt modelId="{C8DA1D6B-9B35-4132-897D-63C6A49F0006}" type="pres">
      <dgm:prSet presAssocID="{48DCD819-66B3-429D-B014-D42518D3F58E}" presName="sibTrans" presStyleCnt="0"/>
      <dgm:spPr/>
    </dgm:pt>
    <dgm:pt modelId="{8AD46584-7695-4EC5-B6A8-8530CDAB4559}" type="pres">
      <dgm:prSet presAssocID="{F1F72223-AE87-4D53-A640-6426173AA951}" presName="node" presStyleLbl="node1" presStyleIdx="1" presStyleCnt="6">
        <dgm:presLayoutVars>
          <dgm:bulletEnabled val="1"/>
        </dgm:presLayoutVars>
      </dgm:prSet>
      <dgm:spPr/>
    </dgm:pt>
    <dgm:pt modelId="{075A7F99-8520-40DB-B844-16962723828F}" type="pres">
      <dgm:prSet presAssocID="{58B7FE0E-F85A-4B82-8B87-190CF061317F}" presName="sibTrans" presStyleCnt="0"/>
      <dgm:spPr/>
    </dgm:pt>
    <dgm:pt modelId="{65EF534E-CCB7-41D9-8DD9-B97836958B40}" type="pres">
      <dgm:prSet presAssocID="{58706379-049C-451D-B810-47CF4759AEBC}" presName="node" presStyleLbl="node1" presStyleIdx="2" presStyleCnt="6">
        <dgm:presLayoutVars>
          <dgm:bulletEnabled val="1"/>
        </dgm:presLayoutVars>
      </dgm:prSet>
      <dgm:spPr/>
    </dgm:pt>
    <dgm:pt modelId="{8833891A-B3C1-482C-A5F0-57EFD2773E74}" type="pres">
      <dgm:prSet presAssocID="{056CD646-0A48-4B51-A591-B5CF0FCF08FC}" presName="sibTrans" presStyleCnt="0"/>
      <dgm:spPr/>
    </dgm:pt>
    <dgm:pt modelId="{6879180A-C79C-425B-9241-340A477A364C}" type="pres">
      <dgm:prSet presAssocID="{EBC7BE17-FAFB-496F-9DC9-1B1666539911}" presName="node" presStyleLbl="node1" presStyleIdx="3" presStyleCnt="6">
        <dgm:presLayoutVars>
          <dgm:bulletEnabled val="1"/>
        </dgm:presLayoutVars>
      </dgm:prSet>
      <dgm:spPr/>
    </dgm:pt>
    <dgm:pt modelId="{ECC90192-6A57-43BA-AB32-1F13B91D2A8C}" type="pres">
      <dgm:prSet presAssocID="{433CE9F7-C57B-4856-9D1E-8E6294DE858B}" presName="sibTrans" presStyleCnt="0"/>
      <dgm:spPr/>
    </dgm:pt>
    <dgm:pt modelId="{9E84D85A-A404-4A6E-838A-362997FD5751}" type="pres">
      <dgm:prSet presAssocID="{9B28DB5B-4D17-4D25-A182-25E905CD25F7}" presName="node" presStyleLbl="node1" presStyleIdx="4" presStyleCnt="6">
        <dgm:presLayoutVars>
          <dgm:bulletEnabled val="1"/>
        </dgm:presLayoutVars>
      </dgm:prSet>
      <dgm:spPr/>
    </dgm:pt>
    <dgm:pt modelId="{D5C87FA8-DDFD-49B6-9F4B-142A09BFBCEF}" type="pres">
      <dgm:prSet presAssocID="{C7D6AFBA-DE46-4D20-9795-5A30A3115928}" presName="sibTrans" presStyleCnt="0"/>
      <dgm:spPr/>
    </dgm:pt>
    <dgm:pt modelId="{5E34F11C-3263-493B-8E27-DACCD86AC4B9}" type="pres">
      <dgm:prSet presAssocID="{230C4B8B-28F3-4647-A8DB-33965FA10DAF}" presName="node" presStyleLbl="node1" presStyleIdx="5" presStyleCnt="6">
        <dgm:presLayoutVars>
          <dgm:bulletEnabled val="1"/>
        </dgm:presLayoutVars>
      </dgm:prSet>
      <dgm:spPr/>
    </dgm:pt>
  </dgm:ptLst>
  <dgm:cxnLst>
    <dgm:cxn modelId="{4E144D00-6B36-42DA-8DFE-2722977F2B34}" type="presOf" srcId="{9B28DB5B-4D17-4D25-A182-25E905CD25F7}" destId="{9E84D85A-A404-4A6E-838A-362997FD5751}" srcOrd="0" destOrd="0" presId="urn:microsoft.com/office/officeart/2005/8/layout/default"/>
    <dgm:cxn modelId="{DD35390A-5988-44FF-8EC4-4E48702CDD3D}" type="presOf" srcId="{EBC7BE17-FAFB-496F-9DC9-1B1666539911}" destId="{6879180A-C79C-425B-9241-340A477A364C}" srcOrd="0" destOrd="0" presId="urn:microsoft.com/office/officeart/2005/8/layout/default"/>
    <dgm:cxn modelId="{CEF59A0B-F331-43FC-801D-4436B57F229F}" srcId="{7EF2AEDF-AD0E-42C1-B187-41289FDBB9F0}" destId="{F1F72223-AE87-4D53-A640-6426173AA951}" srcOrd="1" destOrd="0" parTransId="{B43E36BB-ECDD-443E-B3AE-2230CB0355CD}" sibTransId="{58B7FE0E-F85A-4B82-8B87-190CF061317F}"/>
    <dgm:cxn modelId="{311F900E-081E-4959-8F26-024ECEEB5924}" type="presOf" srcId="{230C4B8B-28F3-4647-A8DB-33965FA10DAF}" destId="{5E34F11C-3263-493B-8E27-DACCD86AC4B9}" srcOrd="0" destOrd="0" presId="urn:microsoft.com/office/officeart/2005/8/layout/default"/>
    <dgm:cxn modelId="{C2DA9913-CDBC-427F-9B91-FB3A3BA7FCC1}" type="presOf" srcId="{58706379-049C-451D-B810-47CF4759AEBC}" destId="{65EF534E-CCB7-41D9-8DD9-B97836958B40}" srcOrd="0" destOrd="0" presId="urn:microsoft.com/office/officeart/2005/8/layout/default"/>
    <dgm:cxn modelId="{DD8ABB50-2744-4E1C-81A6-1B78D0CBB39C}" type="presOf" srcId="{707DA032-B3D8-4751-A70D-E372C557AAA3}" destId="{9B787346-49FB-4A68-8F65-9C79BF418E11}" srcOrd="0" destOrd="0" presId="urn:microsoft.com/office/officeart/2005/8/layout/default"/>
    <dgm:cxn modelId="{6F3EE366-4FD7-4564-8F6B-3F5C555506DE}" srcId="{7EF2AEDF-AD0E-42C1-B187-41289FDBB9F0}" destId="{58706379-049C-451D-B810-47CF4759AEBC}" srcOrd="2" destOrd="0" parTransId="{917F1C97-93E2-42C0-95F8-D90C93F6671B}" sibTransId="{056CD646-0A48-4B51-A591-B5CF0FCF08FC}"/>
    <dgm:cxn modelId="{5917D284-7F6D-44FB-A375-769DE099DED5}" srcId="{7EF2AEDF-AD0E-42C1-B187-41289FDBB9F0}" destId="{9B28DB5B-4D17-4D25-A182-25E905CD25F7}" srcOrd="4" destOrd="0" parTransId="{68C6B787-E80B-40BB-B37F-2862C0B284C6}" sibTransId="{C7D6AFBA-DE46-4D20-9795-5A30A3115928}"/>
    <dgm:cxn modelId="{2660258E-08C8-4B48-88D5-47B1505C5D17}" type="presOf" srcId="{7EF2AEDF-AD0E-42C1-B187-41289FDBB9F0}" destId="{4DA80F95-5E06-4C67-8580-6BE0BD26797E}" srcOrd="0" destOrd="0" presId="urn:microsoft.com/office/officeart/2005/8/layout/default"/>
    <dgm:cxn modelId="{FDFBB3B8-0674-4A13-9F86-B061CD47C393}" srcId="{7EF2AEDF-AD0E-42C1-B187-41289FDBB9F0}" destId="{230C4B8B-28F3-4647-A8DB-33965FA10DAF}" srcOrd="5" destOrd="0" parTransId="{5273039D-F758-4F4D-9D35-E517418DEB77}" sibTransId="{B5E02CF1-BB52-4420-AE22-04880D5C51C2}"/>
    <dgm:cxn modelId="{B26A63C0-3F81-4A2B-82B3-7610A04A7641}" srcId="{7EF2AEDF-AD0E-42C1-B187-41289FDBB9F0}" destId="{EBC7BE17-FAFB-496F-9DC9-1B1666539911}" srcOrd="3" destOrd="0" parTransId="{15838668-FF85-4846-91B4-2C7127FD43B2}" sibTransId="{433CE9F7-C57B-4856-9D1E-8E6294DE858B}"/>
    <dgm:cxn modelId="{2CF684D2-C6B6-40FE-84B9-F580638F8151}" type="presOf" srcId="{F1F72223-AE87-4D53-A640-6426173AA951}" destId="{8AD46584-7695-4EC5-B6A8-8530CDAB4559}" srcOrd="0" destOrd="0" presId="urn:microsoft.com/office/officeart/2005/8/layout/default"/>
    <dgm:cxn modelId="{819C03D8-51B2-4DE5-ADEB-E4DE8BCB85CB}" srcId="{7EF2AEDF-AD0E-42C1-B187-41289FDBB9F0}" destId="{707DA032-B3D8-4751-A70D-E372C557AAA3}" srcOrd="0" destOrd="0" parTransId="{BA5AC386-D053-4F8A-B7BE-D19240D419EE}" sibTransId="{48DCD819-66B3-429D-B014-D42518D3F58E}"/>
    <dgm:cxn modelId="{951D226E-A107-4C7F-9373-FD1322C3BD46}" type="presParOf" srcId="{4DA80F95-5E06-4C67-8580-6BE0BD26797E}" destId="{9B787346-49FB-4A68-8F65-9C79BF418E11}" srcOrd="0" destOrd="0" presId="urn:microsoft.com/office/officeart/2005/8/layout/default"/>
    <dgm:cxn modelId="{F96C3B05-10CC-4B13-B3FA-9664FB3434A4}" type="presParOf" srcId="{4DA80F95-5E06-4C67-8580-6BE0BD26797E}" destId="{C8DA1D6B-9B35-4132-897D-63C6A49F0006}" srcOrd="1" destOrd="0" presId="urn:microsoft.com/office/officeart/2005/8/layout/default"/>
    <dgm:cxn modelId="{2566EAB0-7785-48B4-AA4F-92C045B06783}" type="presParOf" srcId="{4DA80F95-5E06-4C67-8580-6BE0BD26797E}" destId="{8AD46584-7695-4EC5-B6A8-8530CDAB4559}" srcOrd="2" destOrd="0" presId="urn:microsoft.com/office/officeart/2005/8/layout/default"/>
    <dgm:cxn modelId="{7A00A968-AFB5-4F9B-9554-7500B4D0C352}" type="presParOf" srcId="{4DA80F95-5E06-4C67-8580-6BE0BD26797E}" destId="{075A7F99-8520-40DB-B844-16962723828F}" srcOrd="3" destOrd="0" presId="urn:microsoft.com/office/officeart/2005/8/layout/default"/>
    <dgm:cxn modelId="{52BAC448-2A89-4528-8B8A-47DC310DDFD4}" type="presParOf" srcId="{4DA80F95-5E06-4C67-8580-6BE0BD26797E}" destId="{65EF534E-CCB7-41D9-8DD9-B97836958B40}" srcOrd="4" destOrd="0" presId="urn:microsoft.com/office/officeart/2005/8/layout/default"/>
    <dgm:cxn modelId="{F0048832-B2A1-46BC-BD5C-5F1DEC9A87D6}" type="presParOf" srcId="{4DA80F95-5E06-4C67-8580-6BE0BD26797E}" destId="{8833891A-B3C1-482C-A5F0-57EFD2773E74}" srcOrd="5" destOrd="0" presId="urn:microsoft.com/office/officeart/2005/8/layout/default"/>
    <dgm:cxn modelId="{3669F405-DF0C-4D5A-A4D8-965ED9D149CB}" type="presParOf" srcId="{4DA80F95-5E06-4C67-8580-6BE0BD26797E}" destId="{6879180A-C79C-425B-9241-340A477A364C}" srcOrd="6" destOrd="0" presId="urn:microsoft.com/office/officeart/2005/8/layout/default"/>
    <dgm:cxn modelId="{F5D6C72D-588F-464F-82DB-E63FB112BDAB}" type="presParOf" srcId="{4DA80F95-5E06-4C67-8580-6BE0BD26797E}" destId="{ECC90192-6A57-43BA-AB32-1F13B91D2A8C}" srcOrd="7" destOrd="0" presId="urn:microsoft.com/office/officeart/2005/8/layout/default"/>
    <dgm:cxn modelId="{8228EFFB-80F1-4DE8-B2DE-B40CABC8D717}" type="presParOf" srcId="{4DA80F95-5E06-4C67-8580-6BE0BD26797E}" destId="{9E84D85A-A404-4A6E-838A-362997FD5751}" srcOrd="8" destOrd="0" presId="urn:microsoft.com/office/officeart/2005/8/layout/default"/>
    <dgm:cxn modelId="{82AEED2D-60CE-4BF7-8617-E6E9D42754AD}" type="presParOf" srcId="{4DA80F95-5E06-4C67-8580-6BE0BD26797E}" destId="{D5C87FA8-DDFD-49B6-9F4B-142A09BFBCEF}" srcOrd="9" destOrd="0" presId="urn:microsoft.com/office/officeart/2005/8/layout/default"/>
    <dgm:cxn modelId="{CE3FA360-E0E1-4CC2-A853-ECF0BCD99689}" type="presParOf" srcId="{4DA80F95-5E06-4C67-8580-6BE0BD26797E}" destId="{5E34F11C-3263-493B-8E27-DACCD86AC4B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25F24CC-F705-4BD9-B29C-733AF2573D17}"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5109B6C7-5529-4094-B9A1-DEFEADA2F7B3}">
      <dgm:prSet/>
      <dgm:spPr/>
      <dgm:t>
        <a:bodyPr/>
        <a:lstStyle/>
        <a:p>
          <a:r>
            <a:rPr lang="en-US"/>
            <a:t>Computers</a:t>
          </a:r>
        </a:p>
      </dgm:t>
    </dgm:pt>
    <dgm:pt modelId="{4533F1A8-7532-4B12-A000-6FDF703E153C}" type="parTrans" cxnId="{EC0C108E-0274-4A89-9F4F-8CACC535D43B}">
      <dgm:prSet/>
      <dgm:spPr/>
      <dgm:t>
        <a:bodyPr/>
        <a:lstStyle/>
        <a:p>
          <a:endParaRPr lang="en-US"/>
        </a:p>
      </dgm:t>
    </dgm:pt>
    <dgm:pt modelId="{EA51EE13-52A9-4AA6-958C-EA947D9B9D8B}" type="sibTrans" cxnId="{EC0C108E-0274-4A89-9F4F-8CACC535D43B}">
      <dgm:prSet/>
      <dgm:spPr/>
      <dgm:t>
        <a:bodyPr/>
        <a:lstStyle/>
        <a:p>
          <a:endParaRPr lang="en-US"/>
        </a:p>
      </dgm:t>
    </dgm:pt>
    <dgm:pt modelId="{5062C31E-2FA8-4A94-B710-CF60A0E3A822}">
      <dgm:prSet/>
      <dgm:spPr/>
      <dgm:t>
        <a:bodyPr/>
        <a:lstStyle/>
        <a:p>
          <a:r>
            <a:rPr lang="en-US"/>
            <a:t>WebEx TVS</a:t>
          </a:r>
        </a:p>
      </dgm:t>
    </dgm:pt>
    <dgm:pt modelId="{5AC13EE6-D52A-42C6-AA4A-CAA04CCD47AF}" type="parTrans" cxnId="{01D50729-FB87-4509-9E5D-EA3516B4C34E}">
      <dgm:prSet/>
      <dgm:spPr/>
      <dgm:t>
        <a:bodyPr/>
        <a:lstStyle/>
        <a:p>
          <a:endParaRPr lang="en-US"/>
        </a:p>
      </dgm:t>
    </dgm:pt>
    <dgm:pt modelId="{F3D88428-90E9-4FD8-9034-A2B572A80B50}" type="sibTrans" cxnId="{01D50729-FB87-4509-9E5D-EA3516B4C34E}">
      <dgm:prSet/>
      <dgm:spPr/>
      <dgm:t>
        <a:bodyPr/>
        <a:lstStyle/>
        <a:p>
          <a:endParaRPr lang="en-US"/>
        </a:p>
      </dgm:t>
    </dgm:pt>
    <dgm:pt modelId="{C7021DE7-C3AF-47EB-84A9-7FBD5809C538}">
      <dgm:prSet/>
      <dgm:spPr/>
      <dgm:t>
        <a:bodyPr/>
        <a:lstStyle/>
        <a:p>
          <a:r>
            <a:rPr lang="en-US"/>
            <a:t>Educational classes</a:t>
          </a:r>
        </a:p>
      </dgm:t>
    </dgm:pt>
    <dgm:pt modelId="{DA45D83A-A325-4173-80AD-8B30B44E334D}" type="parTrans" cxnId="{1D992FBF-AA5A-4F47-8746-474909B65D0B}">
      <dgm:prSet/>
      <dgm:spPr/>
      <dgm:t>
        <a:bodyPr/>
        <a:lstStyle/>
        <a:p>
          <a:endParaRPr lang="en-US"/>
        </a:p>
      </dgm:t>
    </dgm:pt>
    <dgm:pt modelId="{BFE023C5-8C41-4909-A59E-DF45B43338E3}" type="sibTrans" cxnId="{1D992FBF-AA5A-4F47-8746-474909B65D0B}">
      <dgm:prSet/>
      <dgm:spPr/>
      <dgm:t>
        <a:bodyPr/>
        <a:lstStyle/>
        <a:p>
          <a:endParaRPr lang="en-US"/>
        </a:p>
      </dgm:t>
    </dgm:pt>
    <dgm:pt modelId="{D1D99E7E-54F3-42D9-84EF-8828EA595BA8}">
      <dgm:prSet/>
      <dgm:spPr/>
      <dgm:t>
        <a:bodyPr/>
        <a:lstStyle/>
        <a:p>
          <a:r>
            <a:rPr lang="en-US"/>
            <a:t>Connections to community-based organizations prior to release</a:t>
          </a:r>
        </a:p>
      </dgm:t>
    </dgm:pt>
    <dgm:pt modelId="{FF065F7E-3BB1-4A0C-A123-595DE4483AB0}" type="parTrans" cxnId="{9C9AA603-8D36-4442-88BA-3C771D8BA775}">
      <dgm:prSet/>
      <dgm:spPr/>
      <dgm:t>
        <a:bodyPr/>
        <a:lstStyle/>
        <a:p>
          <a:endParaRPr lang="en-US"/>
        </a:p>
      </dgm:t>
    </dgm:pt>
    <dgm:pt modelId="{5223ACF3-D8B9-43C6-B31A-9F694F787A27}" type="sibTrans" cxnId="{9C9AA603-8D36-4442-88BA-3C771D8BA775}">
      <dgm:prSet/>
      <dgm:spPr/>
      <dgm:t>
        <a:bodyPr/>
        <a:lstStyle/>
        <a:p>
          <a:endParaRPr lang="en-US"/>
        </a:p>
      </dgm:t>
    </dgm:pt>
    <dgm:pt modelId="{1331907C-DF6D-471E-88BA-B6FD6905DE08}">
      <dgm:prSet/>
      <dgm:spPr/>
      <dgm:t>
        <a:bodyPr/>
        <a:lstStyle/>
        <a:p>
          <a:r>
            <a:rPr lang="en-US"/>
            <a:t>WebEx In-Reach Series</a:t>
          </a:r>
        </a:p>
      </dgm:t>
    </dgm:pt>
    <dgm:pt modelId="{708269E1-E2E3-48AB-90C1-F68284971DE9}" type="parTrans" cxnId="{284F94E7-9F0E-4C7C-9CB4-24B04C9358F9}">
      <dgm:prSet/>
      <dgm:spPr/>
      <dgm:t>
        <a:bodyPr/>
        <a:lstStyle/>
        <a:p>
          <a:endParaRPr lang="en-US"/>
        </a:p>
      </dgm:t>
    </dgm:pt>
    <dgm:pt modelId="{0CDE5AA0-8A69-44E1-8CC8-2367A0D5DBF8}" type="sibTrans" cxnId="{284F94E7-9F0E-4C7C-9CB4-24B04C9358F9}">
      <dgm:prSet/>
      <dgm:spPr/>
      <dgm:t>
        <a:bodyPr/>
        <a:lstStyle/>
        <a:p>
          <a:endParaRPr lang="en-US"/>
        </a:p>
      </dgm:t>
    </dgm:pt>
    <dgm:pt modelId="{3A31DDDE-BC3A-4222-BE18-6FA12CC23AB2}">
      <dgm:prSet/>
      <dgm:spPr/>
      <dgm:t>
        <a:bodyPr/>
        <a:lstStyle/>
        <a:p>
          <a:r>
            <a:rPr lang="en-US"/>
            <a:t>Allowed for organizations to reach multiple people across multiple facilities at one time.  </a:t>
          </a:r>
        </a:p>
      </dgm:t>
    </dgm:pt>
    <dgm:pt modelId="{3011695E-8EEC-483C-8C64-38027AAE1A58}" type="parTrans" cxnId="{90ADC246-8200-4A8E-A154-E2F6B1A72EB6}">
      <dgm:prSet/>
      <dgm:spPr/>
      <dgm:t>
        <a:bodyPr/>
        <a:lstStyle/>
        <a:p>
          <a:endParaRPr lang="en-US"/>
        </a:p>
      </dgm:t>
    </dgm:pt>
    <dgm:pt modelId="{92F69179-9CCD-4866-9897-56B45E9B1AB1}" type="sibTrans" cxnId="{90ADC246-8200-4A8E-A154-E2F6B1A72EB6}">
      <dgm:prSet/>
      <dgm:spPr/>
      <dgm:t>
        <a:bodyPr/>
        <a:lstStyle/>
        <a:p>
          <a:endParaRPr lang="en-US"/>
        </a:p>
      </dgm:t>
    </dgm:pt>
    <dgm:pt modelId="{4A2BE16B-4A8C-4C2C-BFC8-D5265046F8A2}">
      <dgm:prSet/>
      <dgm:spPr/>
      <dgm:t>
        <a:bodyPr/>
        <a:lstStyle/>
        <a:p>
          <a:r>
            <a:rPr lang="en-US"/>
            <a:t>Interactive dialogue</a:t>
          </a:r>
        </a:p>
      </dgm:t>
    </dgm:pt>
    <dgm:pt modelId="{1B3DCD88-83B4-4FE4-8865-F6047272978D}" type="parTrans" cxnId="{C5618FAA-EFAB-4BE9-A2CB-C516AC095608}">
      <dgm:prSet/>
      <dgm:spPr/>
      <dgm:t>
        <a:bodyPr/>
        <a:lstStyle/>
        <a:p>
          <a:endParaRPr lang="en-US"/>
        </a:p>
      </dgm:t>
    </dgm:pt>
    <dgm:pt modelId="{5A44A92F-69B5-466A-AE78-2615AC353E63}" type="sibTrans" cxnId="{C5618FAA-EFAB-4BE9-A2CB-C516AC095608}">
      <dgm:prSet/>
      <dgm:spPr/>
      <dgm:t>
        <a:bodyPr/>
        <a:lstStyle/>
        <a:p>
          <a:endParaRPr lang="en-US"/>
        </a:p>
      </dgm:t>
    </dgm:pt>
    <dgm:pt modelId="{7305BEC4-739A-4072-80B3-4C1DDBF735F1}">
      <dgm:prSet/>
      <dgm:spPr/>
      <dgm:t>
        <a:bodyPr/>
        <a:lstStyle/>
        <a:p>
          <a:r>
            <a:rPr lang="en-US"/>
            <a:t>Monthly schedules </a:t>
          </a:r>
        </a:p>
      </dgm:t>
    </dgm:pt>
    <dgm:pt modelId="{C3378691-A37C-4F0E-B65C-6F5FCE7B4A48}" type="parTrans" cxnId="{CA782A2E-0F03-4DF7-BD02-9BDC080D9666}">
      <dgm:prSet/>
      <dgm:spPr/>
      <dgm:t>
        <a:bodyPr/>
        <a:lstStyle/>
        <a:p>
          <a:endParaRPr lang="en-US"/>
        </a:p>
      </dgm:t>
    </dgm:pt>
    <dgm:pt modelId="{3A063141-3C05-4376-B927-FF5B553119C2}" type="sibTrans" cxnId="{CA782A2E-0F03-4DF7-BD02-9BDC080D9666}">
      <dgm:prSet/>
      <dgm:spPr/>
      <dgm:t>
        <a:bodyPr/>
        <a:lstStyle/>
        <a:p>
          <a:endParaRPr lang="en-US"/>
        </a:p>
      </dgm:t>
    </dgm:pt>
    <dgm:pt modelId="{308EA621-331A-4A2A-97A8-9A78E6B0292B}" type="pres">
      <dgm:prSet presAssocID="{125F24CC-F705-4BD9-B29C-733AF2573D17}" presName="linear" presStyleCnt="0">
        <dgm:presLayoutVars>
          <dgm:dir/>
          <dgm:animLvl val="lvl"/>
          <dgm:resizeHandles val="exact"/>
        </dgm:presLayoutVars>
      </dgm:prSet>
      <dgm:spPr/>
    </dgm:pt>
    <dgm:pt modelId="{FA780D75-352E-4D2E-BCB3-1398C5A6E578}" type="pres">
      <dgm:prSet presAssocID="{5109B6C7-5529-4094-B9A1-DEFEADA2F7B3}" presName="parentLin" presStyleCnt="0"/>
      <dgm:spPr/>
    </dgm:pt>
    <dgm:pt modelId="{FBB28696-8827-43F4-8283-84C999712340}" type="pres">
      <dgm:prSet presAssocID="{5109B6C7-5529-4094-B9A1-DEFEADA2F7B3}" presName="parentLeftMargin" presStyleLbl="node1" presStyleIdx="0" presStyleCnt="3"/>
      <dgm:spPr/>
    </dgm:pt>
    <dgm:pt modelId="{DAEF57E6-4BCB-4B2D-B386-3E6C128497B2}" type="pres">
      <dgm:prSet presAssocID="{5109B6C7-5529-4094-B9A1-DEFEADA2F7B3}" presName="parentText" presStyleLbl="node1" presStyleIdx="0" presStyleCnt="3">
        <dgm:presLayoutVars>
          <dgm:chMax val="0"/>
          <dgm:bulletEnabled val="1"/>
        </dgm:presLayoutVars>
      </dgm:prSet>
      <dgm:spPr/>
    </dgm:pt>
    <dgm:pt modelId="{93D0E9EA-BF3E-4214-B694-43AD35347485}" type="pres">
      <dgm:prSet presAssocID="{5109B6C7-5529-4094-B9A1-DEFEADA2F7B3}" presName="negativeSpace" presStyleCnt="0"/>
      <dgm:spPr/>
    </dgm:pt>
    <dgm:pt modelId="{710C6F78-74BF-4FFA-8FFD-C71F5CCE7D07}" type="pres">
      <dgm:prSet presAssocID="{5109B6C7-5529-4094-B9A1-DEFEADA2F7B3}" presName="childText" presStyleLbl="conFgAcc1" presStyleIdx="0" presStyleCnt="3">
        <dgm:presLayoutVars>
          <dgm:bulletEnabled val="1"/>
        </dgm:presLayoutVars>
      </dgm:prSet>
      <dgm:spPr/>
    </dgm:pt>
    <dgm:pt modelId="{7FA1515A-0537-4AAD-A0CA-87127087AB37}" type="pres">
      <dgm:prSet presAssocID="{EA51EE13-52A9-4AA6-958C-EA947D9B9D8B}" presName="spaceBetweenRectangles" presStyleCnt="0"/>
      <dgm:spPr/>
    </dgm:pt>
    <dgm:pt modelId="{FFD362D8-C715-4E34-966D-6F532D434810}" type="pres">
      <dgm:prSet presAssocID="{5062C31E-2FA8-4A94-B710-CF60A0E3A822}" presName="parentLin" presStyleCnt="0"/>
      <dgm:spPr/>
    </dgm:pt>
    <dgm:pt modelId="{66CFEB1C-1BA7-4705-9AED-BA96D9B0A880}" type="pres">
      <dgm:prSet presAssocID="{5062C31E-2FA8-4A94-B710-CF60A0E3A822}" presName="parentLeftMargin" presStyleLbl="node1" presStyleIdx="0" presStyleCnt="3"/>
      <dgm:spPr/>
    </dgm:pt>
    <dgm:pt modelId="{F377C2F9-C013-4491-A353-6B3F6A46F0F1}" type="pres">
      <dgm:prSet presAssocID="{5062C31E-2FA8-4A94-B710-CF60A0E3A822}" presName="parentText" presStyleLbl="node1" presStyleIdx="1" presStyleCnt="3">
        <dgm:presLayoutVars>
          <dgm:chMax val="0"/>
          <dgm:bulletEnabled val="1"/>
        </dgm:presLayoutVars>
      </dgm:prSet>
      <dgm:spPr/>
    </dgm:pt>
    <dgm:pt modelId="{9ABA91AF-F5EB-4183-9CBD-A874C1DF404C}" type="pres">
      <dgm:prSet presAssocID="{5062C31E-2FA8-4A94-B710-CF60A0E3A822}" presName="negativeSpace" presStyleCnt="0"/>
      <dgm:spPr/>
    </dgm:pt>
    <dgm:pt modelId="{8B780CB0-1961-47AE-9460-4DCAF1AB7C5F}" type="pres">
      <dgm:prSet presAssocID="{5062C31E-2FA8-4A94-B710-CF60A0E3A822}" presName="childText" presStyleLbl="conFgAcc1" presStyleIdx="1" presStyleCnt="3">
        <dgm:presLayoutVars>
          <dgm:bulletEnabled val="1"/>
        </dgm:presLayoutVars>
      </dgm:prSet>
      <dgm:spPr/>
    </dgm:pt>
    <dgm:pt modelId="{ED726AAE-7548-47BB-B0FC-3E2E7C82A946}" type="pres">
      <dgm:prSet presAssocID="{F3D88428-90E9-4FD8-9034-A2B572A80B50}" presName="spaceBetweenRectangles" presStyleCnt="0"/>
      <dgm:spPr/>
    </dgm:pt>
    <dgm:pt modelId="{52968D50-7D0B-4F48-A5A2-AE742B28A582}" type="pres">
      <dgm:prSet presAssocID="{1331907C-DF6D-471E-88BA-B6FD6905DE08}" presName="parentLin" presStyleCnt="0"/>
      <dgm:spPr/>
    </dgm:pt>
    <dgm:pt modelId="{36CBFD1F-9FA6-4919-AB97-940EF0B8584B}" type="pres">
      <dgm:prSet presAssocID="{1331907C-DF6D-471E-88BA-B6FD6905DE08}" presName="parentLeftMargin" presStyleLbl="node1" presStyleIdx="1" presStyleCnt="3"/>
      <dgm:spPr/>
    </dgm:pt>
    <dgm:pt modelId="{967B17B6-4B78-42E3-91E6-FF95328270C3}" type="pres">
      <dgm:prSet presAssocID="{1331907C-DF6D-471E-88BA-B6FD6905DE08}" presName="parentText" presStyleLbl="node1" presStyleIdx="2" presStyleCnt="3">
        <dgm:presLayoutVars>
          <dgm:chMax val="0"/>
          <dgm:bulletEnabled val="1"/>
        </dgm:presLayoutVars>
      </dgm:prSet>
      <dgm:spPr/>
    </dgm:pt>
    <dgm:pt modelId="{F60C0B9D-A44A-42F1-9204-D4108DEF2379}" type="pres">
      <dgm:prSet presAssocID="{1331907C-DF6D-471E-88BA-B6FD6905DE08}" presName="negativeSpace" presStyleCnt="0"/>
      <dgm:spPr/>
    </dgm:pt>
    <dgm:pt modelId="{1A436B7A-4D9C-44F5-AF24-63C47B1C095D}" type="pres">
      <dgm:prSet presAssocID="{1331907C-DF6D-471E-88BA-B6FD6905DE08}" presName="childText" presStyleLbl="conFgAcc1" presStyleIdx="2" presStyleCnt="3">
        <dgm:presLayoutVars>
          <dgm:bulletEnabled val="1"/>
        </dgm:presLayoutVars>
      </dgm:prSet>
      <dgm:spPr/>
    </dgm:pt>
  </dgm:ptLst>
  <dgm:cxnLst>
    <dgm:cxn modelId="{F4C14F02-9A9D-4306-A172-F31CBFB1FA43}" type="presOf" srcId="{4A2BE16B-4A8C-4C2C-BFC8-D5265046F8A2}" destId="{1A436B7A-4D9C-44F5-AF24-63C47B1C095D}" srcOrd="0" destOrd="1" presId="urn:microsoft.com/office/officeart/2005/8/layout/list1"/>
    <dgm:cxn modelId="{9C9AA603-8D36-4442-88BA-3C771D8BA775}" srcId="{5062C31E-2FA8-4A94-B710-CF60A0E3A822}" destId="{D1D99E7E-54F3-42D9-84EF-8828EA595BA8}" srcOrd="1" destOrd="0" parTransId="{FF065F7E-3BB1-4A0C-A123-595DE4483AB0}" sibTransId="{5223ACF3-D8B9-43C6-B31A-9F694F787A27}"/>
    <dgm:cxn modelId="{8DAB2F09-A1E2-4127-8C1D-48806DA1AFD2}" type="presOf" srcId="{7305BEC4-739A-4072-80B3-4C1DDBF735F1}" destId="{1A436B7A-4D9C-44F5-AF24-63C47B1C095D}" srcOrd="0" destOrd="2" presId="urn:microsoft.com/office/officeart/2005/8/layout/list1"/>
    <dgm:cxn modelId="{97C0AB0D-9F79-4941-953B-37E4CBCDD97F}" type="presOf" srcId="{5109B6C7-5529-4094-B9A1-DEFEADA2F7B3}" destId="{DAEF57E6-4BCB-4B2D-B386-3E6C128497B2}" srcOrd="1" destOrd="0" presId="urn:microsoft.com/office/officeart/2005/8/layout/list1"/>
    <dgm:cxn modelId="{01D50729-FB87-4509-9E5D-EA3516B4C34E}" srcId="{125F24CC-F705-4BD9-B29C-733AF2573D17}" destId="{5062C31E-2FA8-4A94-B710-CF60A0E3A822}" srcOrd="1" destOrd="0" parTransId="{5AC13EE6-D52A-42C6-AA4A-CAA04CCD47AF}" sibTransId="{F3D88428-90E9-4FD8-9034-A2B572A80B50}"/>
    <dgm:cxn modelId="{CA782A2E-0F03-4DF7-BD02-9BDC080D9666}" srcId="{1331907C-DF6D-471E-88BA-B6FD6905DE08}" destId="{7305BEC4-739A-4072-80B3-4C1DDBF735F1}" srcOrd="2" destOrd="0" parTransId="{C3378691-A37C-4F0E-B65C-6F5FCE7B4A48}" sibTransId="{3A063141-3C05-4376-B927-FF5B553119C2}"/>
    <dgm:cxn modelId="{AD3B6936-698D-4B0D-84AA-4AA519D9C888}" type="presOf" srcId="{5109B6C7-5529-4094-B9A1-DEFEADA2F7B3}" destId="{FBB28696-8827-43F4-8283-84C999712340}" srcOrd="0" destOrd="0" presId="urn:microsoft.com/office/officeart/2005/8/layout/list1"/>
    <dgm:cxn modelId="{90ADC246-8200-4A8E-A154-E2F6B1A72EB6}" srcId="{1331907C-DF6D-471E-88BA-B6FD6905DE08}" destId="{3A31DDDE-BC3A-4222-BE18-6FA12CC23AB2}" srcOrd="0" destOrd="0" parTransId="{3011695E-8EEC-483C-8C64-38027AAE1A58}" sibTransId="{92F69179-9CCD-4866-9897-56B45E9B1AB1}"/>
    <dgm:cxn modelId="{2F451565-86EA-44DA-947B-DE0514EB446E}" type="presOf" srcId="{1331907C-DF6D-471E-88BA-B6FD6905DE08}" destId="{36CBFD1F-9FA6-4919-AB97-940EF0B8584B}" srcOrd="0" destOrd="0" presId="urn:microsoft.com/office/officeart/2005/8/layout/list1"/>
    <dgm:cxn modelId="{3981BE84-46E3-4541-8684-442479817745}" type="presOf" srcId="{1331907C-DF6D-471E-88BA-B6FD6905DE08}" destId="{967B17B6-4B78-42E3-91E6-FF95328270C3}" srcOrd="1" destOrd="0" presId="urn:microsoft.com/office/officeart/2005/8/layout/list1"/>
    <dgm:cxn modelId="{FDD0DE89-9202-42D1-9ABD-41DDED745650}" type="presOf" srcId="{5062C31E-2FA8-4A94-B710-CF60A0E3A822}" destId="{F377C2F9-C013-4491-A353-6B3F6A46F0F1}" srcOrd="1" destOrd="0" presId="urn:microsoft.com/office/officeart/2005/8/layout/list1"/>
    <dgm:cxn modelId="{EC0C108E-0274-4A89-9F4F-8CACC535D43B}" srcId="{125F24CC-F705-4BD9-B29C-733AF2573D17}" destId="{5109B6C7-5529-4094-B9A1-DEFEADA2F7B3}" srcOrd="0" destOrd="0" parTransId="{4533F1A8-7532-4B12-A000-6FDF703E153C}" sibTransId="{EA51EE13-52A9-4AA6-958C-EA947D9B9D8B}"/>
    <dgm:cxn modelId="{AD740196-BA40-4354-BFE1-6B15167C6F43}" type="presOf" srcId="{125F24CC-F705-4BD9-B29C-733AF2573D17}" destId="{308EA621-331A-4A2A-97A8-9A78E6B0292B}" srcOrd="0" destOrd="0" presId="urn:microsoft.com/office/officeart/2005/8/layout/list1"/>
    <dgm:cxn modelId="{C5618FAA-EFAB-4BE9-A2CB-C516AC095608}" srcId="{1331907C-DF6D-471E-88BA-B6FD6905DE08}" destId="{4A2BE16B-4A8C-4C2C-BFC8-D5265046F8A2}" srcOrd="1" destOrd="0" parTransId="{1B3DCD88-83B4-4FE4-8865-F6047272978D}" sibTransId="{5A44A92F-69B5-466A-AE78-2615AC353E63}"/>
    <dgm:cxn modelId="{D83038B1-742F-4287-A3DA-F0B58CE65578}" type="presOf" srcId="{C7021DE7-C3AF-47EB-84A9-7FBD5809C538}" destId="{8B780CB0-1961-47AE-9460-4DCAF1AB7C5F}" srcOrd="0" destOrd="0" presId="urn:microsoft.com/office/officeart/2005/8/layout/list1"/>
    <dgm:cxn modelId="{B209A2BB-62C0-49E5-AEC3-4F2CAB998F02}" type="presOf" srcId="{5062C31E-2FA8-4A94-B710-CF60A0E3A822}" destId="{66CFEB1C-1BA7-4705-9AED-BA96D9B0A880}" srcOrd="0" destOrd="0" presId="urn:microsoft.com/office/officeart/2005/8/layout/list1"/>
    <dgm:cxn modelId="{538A4EBD-C2B2-424C-9435-A1F272416DE9}" type="presOf" srcId="{D1D99E7E-54F3-42D9-84EF-8828EA595BA8}" destId="{8B780CB0-1961-47AE-9460-4DCAF1AB7C5F}" srcOrd="0" destOrd="1" presId="urn:microsoft.com/office/officeart/2005/8/layout/list1"/>
    <dgm:cxn modelId="{1D992FBF-AA5A-4F47-8746-474909B65D0B}" srcId="{5062C31E-2FA8-4A94-B710-CF60A0E3A822}" destId="{C7021DE7-C3AF-47EB-84A9-7FBD5809C538}" srcOrd="0" destOrd="0" parTransId="{DA45D83A-A325-4173-80AD-8B30B44E334D}" sibTransId="{BFE023C5-8C41-4909-A59E-DF45B43338E3}"/>
    <dgm:cxn modelId="{284F94E7-9F0E-4C7C-9CB4-24B04C9358F9}" srcId="{125F24CC-F705-4BD9-B29C-733AF2573D17}" destId="{1331907C-DF6D-471E-88BA-B6FD6905DE08}" srcOrd="2" destOrd="0" parTransId="{708269E1-E2E3-48AB-90C1-F68284971DE9}" sibTransId="{0CDE5AA0-8A69-44E1-8CC8-2367A0D5DBF8}"/>
    <dgm:cxn modelId="{D4A4B7FA-0A95-4ECB-B588-54DFCD17EBCA}" type="presOf" srcId="{3A31DDDE-BC3A-4222-BE18-6FA12CC23AB2}" destId="{1A436B7A-4D9C-44F5-AF24-63C47B1C095D}" srcOrd="0" destOrd="0" presId="urn:microsoft.com/office/officeart/2005/8/layout/list1"/>
    <dgm:cxn modelId="{FD6BE80E-FD4E-47AC-B21E-E750FE70CCB9}" type="presParOf" srcId="{308EA621-331A-4A2A-97A8-9A78E6B0292B}" destId="{FA780D75-352E-4D2E-BCB3-1398C5A6E578}" srcOrd="0" destOrd="0" presId="urn:microsoft.com/office/officeart/2005/8/layout/list1"/>
    <dgm:cxn modelId="{47396C3A-A310-4F84-8383-48937E2EF442}" type="presParOf" srcId="{FA780D75-352E-4D2E-BCB3-1398C5A6E578}" destId="{FBB28696-8827-43F4-8283-84C999712340}" srcOrd="0" destOrd="0" presId="urn:microsoft.com/office/officeart/2005/8/layout/list1"/>
    <dgm:cxn modelId="{10DBA5F9-82BE-4DB2-80A7-F2B83B6D2922}" type="presParOf" srcId="{FA780D75-352E-4D2E-BCB3-1398C5A6E578}" destId="{DAEF57E6-4BCB-4B2D-B386-3E6C128497B2}" srcOrd="1" destOrd="0" presId="urn:microsoft.com/office/officeart/2005/8/layout/list1"/>
    <dgm:cxn modelId="{F535E03D-E0B4-4A5D-93EC-D1E23B70BEE3}" type="presParOf" srcId="{308EA621-331A-4A2A-97A8-9A78E6B0292B}" destId="{93D0E9EA-BF3E-4214-B694-43AD35347485}" srcOrd="1" destOrd="0" presId="urn:microsoft.com/office/officeart/2005/8/layout/list1"/>
    <dgm:cxn modelId="{A011B017-F07E-4906-A2D4-6E75CE3E378F}" type="presParOf" srcId="{308EA621-331A-4A2A-97A8-9A78E6B0292B}" destId="{710C6F78-74BF-4FFA-8FFD-C71F5CCE7D07}" srcOrd="2" destOrd="0" presId="urn:microsoft.com/office/officeart/2005/8/layout/list1"/>
    <dgm:cxn modelId="{5E2AC983-A6D9-4CA2-8B23-5DBE5FD8A906}" type="presParOf" srcId="{308EA621-331A-4A2A-97A8-9A78E6B0292B}" destId="{7FA1515A-0537-4AAD-A0CA-87127087AB37}" srcOrd="3" destOrd="0" presId="urn:microsoft.com/office/officeart/2005/8/layout/list1"/>
    <dgm:cxn modelId="{781C7F09-668C-4251-8ED7-6CAF9EB588D0}" type="presParOf" srcId="{308EA621-331A-4A2A-97A8-9A78E6B0292B}" destId="{FFD362D8-C715-4E34-966D-6F532D434810}" srcOrd="4" destOrd="0" presId="urn:microsoft.com/office/officeart/2005/8/layout/list1"/>
    <dgm:cxn modelId="{0DEFA87A-21C4-4CF0-9733-B10C913F9693}" type="presParOf" srcId="{FFD362D8-C715-4E34-966D-6F532D434810}" destId="{66CFEB1C-1BA7-4705-9AED-BA96D9B0A880}" srcOrd="0" destOrd="0" presId="urn:microsoft.com/office/officeart/2005/8/layout/list1"/>
    <dgm:cxn modelId="{AFEC8212-8CE3-4D86-BF98-2A2CDCD35725}" type="presParOf" srcId="{FFD362D8-C715-4E34-966D-6F532D434810}" destId="{F377C2F9-C013-4491-A353-6B3F6A46F0F1}" srcOrd="1" destOrd="0" presId="urn:microsoft.com/office/officeart/2005/8/layout/list1"/>
    <dgm:cxn modelId="{AAD78A0A-41CC-4956-814E-F23036A2C47F}" type="presParOf" srcId="{308EA621-331A-4A2A-97A8-9A78E6B0292B}" destId="{9ABA91AF-F5EB-4183-9CBD-A874C1DF404C}" srcOrd="5" destOrd="0" presId="urn:microsoft.com/office/officeart/2005/8/layout/list1"/>
    <dgm:cxn modelId="{28C9B99C-1F2C-4D3E-8BE9-11B0F823B3C3}" type="presParOf" srcId="{308EA621-331A-4A2A-97A8-9A78E6B0292B}" destId="{8B780CB0-1961-47AE-9460-4DCAF1AB7C5F}" srcOrd="6" destOrd="0" presId="urn:microsoft.com/office/officeart/2005/8/layout/list1"/>
    <dgm:cxn modelId="{9A35CECD-3AB5-4F25-A06E-AEBD929BE026}" type="presParOf" srcId="{308EA621-331A-4A2A-97A8-9A78E6B0292B}" destId="{ED726AAE-7548-47BB-B0FC-3E2E7C82A946}" srcOrd="7" destOrd="0" presId="urn:microsoft.com/office/officeart/2005/8/layout/list1"/>
    <dgm:cxn modelId="{221E3126-88A9-41E9-BDE2-241B78C1490A}" type="presParOf" srcId="{308EA621-331A-4A2A-97A8-9A78E6B0292B}" destId="{52968D50-7D0B-4F48-A5A2-AE742B28A582}" srcOrd="8" destOrd="0" presId="urn:microsoft.com/office/officeart/2005/8/layout/list1"/>
    <dgm:cxn modelId="{CFC4019A-9731-4E11-B6B4-2CB01315E02F}" type="presParOf" srcId="{52968D50-7D0B-4F48-A5A2-AE742B28A582}" destId="{36CBFD1F-9FA6-4919-AB97-940EF0B8584B}" srcOrd="0" destOrd="0" presId="urn:microsoft.com/office/officeart/2005/8/layout/list1"/>
    <dgm:cxn modelId="{20956493-BB46-4F9E-9453-F3FE7BD3CA16}" type="presParOf" srcId="{52968D50-7D0B-4F48-A5A2-AE742B28A582}" destId="{967B17B6-4B78-42E3-91E6-FF95328270C3}" srcOrd="1" destOrd="0" presId="urn:microsoft.com/office/officeart/2005/8/layout/list1"/>
    <dgm:cxn modelId="{3099D574-65AE-421A-962E-7F3DAEECAA9B}" type="presParOf" srcId="{308EA621-331A-4A2A-97A8-9A78E6B0292B}" destId="{F60C0B9D-A44A-42F1-9204-D4108DEF2379}" srcOrd="9" destOrd="0" presId="urn:microsoft.com/office/officeart/2005/8/layout/list1"/>
    <dgm:cxn modelId="{59632957-063F-4CF7-9CFA-EA8EFA477999}" type="presParOf" srcId="{308EA621-331A-4A2A-97A8-9A78E6B0292B}" destId="{1A436B7A-4D9C-44F5-AF24-63C47B1C095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B6B0018-95AC-4AD8-B962-4CDBFD67F6F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CADF68E-B09C-4C26-A82C-D649644FF558}">
      <dgm:prSet/>
      <dgm:spPr/>
      <dgm:t>
        <a:bodyPr/>
        <a:lstStyle/>
        <a:p>
          <a:r>
            <a:rPr lang="en-US"/>
            <a:t>Enhance</a:t>
          </a:r>
        </a:p>
      </dgm:t>
    </dgm:pt>
    <dgm:pt modelId="{20164565-91C0-4C06-944A-5221CCFEF5EB}" type="parTrans" cxnId="{5B0EF4B8-4F9E-4804-95F7-559EB3B0FD90}">
      <dgm:prSet/>
      <dgm:spPr/>
      <dgm:t>
        <a:bodyPr/>
        <a:lstStyle/>
        <a:p>
          <a:endParaRPr lang="en-US"/>
        </a:p>
      </dgm:t>
    </dgm:pt>
    <dgm:pt modelId="{972AD619-A7B5-47B4-BB4F-3983C6E5FDF6}" type="sibTrans" cxnId="{5B0EF4B8-4F9E-4804-95F7-559EB3B0FD90}">
      <dgm:prSet/>
      <dgm:spPr/>
      <dgm:t>
        <a:bodyPr/>
        <a:lstStyle/>
        <a:p>
          <a:endParaRPr lang="en-US"/>
        </a:p>
      </dgm:t>
    </dgm:pt>
    <dgm:pt modelId="{B15E054C-544C-4C82-ADAB-063912B58E38}">
      <dgm:prSet/>
      <dgm:spPr/>
      <dgm:t>
        <a:bodyPr/>
        <a:lstStyle/>
        <a:p>
          <a:r>
            <a:rPr lang="en-US"/>
            <a:t>Enhance workforce development and partnerships with businesses around the state to improve employment options and placement. </a:t>
          </a:r>
        </a:p>
      </dgm:t>
    </dgm:pt>
    <dgm:pt modelId="{AAC70C24-01E6-4DB8-865D-700D68880A5E}" type="parTrans" cxnId="{AC5F91DB-2711-47B0-BB9A-51EA92B9B180}">
      <dgm:prSet/>
      <dgm:spPr/>
      <dgm:t>
        <a:bodyPr/>
        <a:lstStyle/>
        <a:p>
          <a:endParaRPr lang="en-US"/>
        </a:p>
      </dgm:t>
    </dgm:pt>
    <dgm:pt modelId="{B57CDBFB-5564-4DC1-B933-09E73B513DB8}" type="sibTrans" cxnId="{AC5F91DB-2711-47B0-BB9A-51EA92B9B180}">
      <dgm:prSet/>
      <dgm:spPr/>
      <dgm:t>
        <a:bodyPr/>
        <a:lstStyle/>
        <a:p>
          <a:endParaRPr lang="en-US"/>
        </a:p>
      </dgm:t>
    </dgm:pt>
    <dgm:pt modelId="{C823CAF2-0EC5-46B3-AFC9-673CCFD24E94}">
      <dgm:prSet/>
      <dgm:spPr/>
      <dgm:t>
        <a:bodyPr/>
        <a:lstStyle/>
        <a:p>
          <a:r>
            <a:rPr lang="en-US" dirty="0"/>
            <a:t>Cultivate</a:t>
          </a:r>
        </a:p>
      </dgm:t>
    </dgm:pt>
    <dgm:pt modelId="{2FD00861-2C92-45ED-ABF7-F9D89B0B0353}" type="parTrans" cxnId="{58983B5D-EDA3-4B33-882C-A1C7DA2E63F2}">
      <dgm:prSet/>
      <dgm:spPr/>
      <dgm:t>
        <a:bodyPr/>
        <a:lstStyle/>
        <a:p>
          <a:endParaRPr lang="en-US"/>
        </a:p>
      </dgm:t>
    </dgm:pt>
    <dgm:pt modelId="{13DAECC5-CB57-4E4C-A0BC-C25513218FB0}" type="sibTrans" cxnId="{58983B5D-EDA3-4B33-882C-A1C7DA2E63F2}">
      <dgm:prSet/>
      <dgm:spPr/>
      <dgm:t>
        <a:bodyPr/>
        <a:lstStyle/>
        <a:p>
          <a:endParaRPr lang="en-US"/>
        </a:p>
      </dgm:t>
    </dgm:pt>
    <dgm:pt modelId="{38288A1C-5836-4BA9-8343-03B5B6DEA16E}">
      <dgm:prSet/>
      <dgm:spPr/>
      <dgm:t>
        <a:bodyPr/>
        <a:lstStyle/>
        <a:p>
          <a:r>
            <a:rPr lang="en-US" dirty="0"/>
            <a:t>Cultivate and enhance relationships. Continue to meet with the local workforce areas and IDES regional personnel where IDOC prisons are located and develop a process for their staff to work with offenders around employment. </a:t>
          </a:r>
        </a:p>
      </dgm:t>
    </dgm:pt>
    <dgm:pt modelId="{467CEB83-E33B-4932-B604-390863AECCD5}" type="parTrans" cxnId="{012BA303-E4BC-447A-9CFF-075C7EB7B71A}">
      <dgm:prSet/>
      <dgm:spPr/>
      <dgm:t>
        <a:bodyPr/>
        <a:lstStyle/>
        <a:p>
          <a:endParaRPr lang="en-US"/>
        </a:p>
      </dgm:t>
    </dgm:pt>
    <dgm:pt modelId="{B9B44CC3-FAF6-43AF-9376-540FECD776E1}" type="sibTrans" cxnId="{012BA303-E4BC-447A-9CFF-075C7EB7B71A}">
      <dgm:prSet/>
      <dgm:spPr/>
      <dgm:t>
        <a:bodyPr/>
        <a:lstStyle/>
        <a:p>
          <a:endParaRPr lang="en-US"/>
        </a:p>
      </dgm:t>
    </dgm:pt>
    <dgm:pt modelId="{B7C137E9-6D23-44D6-A269-751B0A7D22F3}">
      <dgm:prSet/>
      <dgm:spPr/>
      <dgm:t>
        <a:bodyPr/>
        <a:lstStyle/>
        <a:p>
          <a:r>
            <a:rPr lang="en-US" dirty="0"/>
            <a:t>Increase</a:t>
          </a:r>
        </a:p>
      </dgm:t>
    </dgm:pt>
    <dgm:pt modelId="{C6BBFAA5-8649-401F-AF93-D64A3CB9A6D6}" type="parTrans" cxnId="{A0FB95BE-09B0-431A-AA6D-011D04D90309}">
      <dgm:prSet/>
      <dgm:spPr/>
      <dgm:t>
        <a:bodyPr/>
        <a:lstStyle/>
        <a:p>
          <a:endParaRPr lang="en-US"/>
        </a:p>
      </dgm:t>
    </dgm:pt>
    <dgm:pt modelId="{134DCCB2-C61C-4643-9A61-76FDF471D3A1}" type="sibTrans" cxnId="{A0FB95BE-09B0-431A-AA6D-011D04D90309}">
      <dgm:prSet/>
      <dgm:spPr/>
      <dgm:t>
        <a:bodyPr/>
        <a:lstStyle/>
        <a:p>
          <a:endParaRPr lang="en-US"/>
        </a:p>
      </dgm:t>
    </dgm:pt>
    <dgm:pt modelId="{56F85730-B6E2-4E22-938A-404EF4B39C5C}">
      <dgm:prSet/>
      <dgm:spPr/>
      <dgm:t>
        <a:bodyPr/>
        <a:lstStyle/>
        <a:p>
          <a:r>
            <a:rPr lang="en-US"/>
            <a:t>Increase vocational training with WOIA funds where available in labor demand fields.  </a:t>
          </a:r>
        </a:p>
      </dgm:t>
    </dgm:pt>
    <dgm:pt modelId="{00EEB8E9-AFEA-4308-89E0-F8C1F504A0C3}" type="parTrans" cxnId="{679AB1E6-E0D4-457F-AA72-0AE876B923DB}">
      <dgm:prSet/>
      <dgm:spPr/>
      <dgm:t>
        <a:bodyPr/>
        <a:lstStyle/>
        <a:p>
          <a:endParaRPr lang="en-US"/>
        </a:p>
      </dgm:t>
    </dgm:pt>
    <dgm:pt modelId="{BB13DA4B-3FED-4976-B2FC-AF6EA6CF183B}" type="sibTrans" cxnId="{679AB1E6-E0D4-457F-AA72-0AE876B923DB}">
      <dgm:prSet/>
      <dgm:spPr/>
      <dgm:t>
        <a:bodyPr/>
        <a:lstStyle/>
        <a:p>
          <a:endParaRPr lang="en-US"/>
        </a:p>
      </dgm:t>
    </dgm:pt>
    <dgm:pt modelId="{9F603186-699A-4B4E-82B5-11C2456DE8F0}">
      <dgm:prSet/>
      <dgm:spPr/>
      <dgm:t>
        <a:bodyPr/>
        <a:lstStyle/>
        <a:p>
          <a:r>
            <a:rPr lang="en-US" dirty="0"/>
            <a:t>Develop</a:t>
          </a:r>
        </a:p>
      </dgm:t>
    </dgm:pt>
    <dgm:pt modelId="{14DB86F6-A7E6-4513-82D3-15C288D3850F}" type="parTrans" cxnId="{F74A1229-A30F-4812-A0BA-1C8A43C8BC0C}">
      <dgm:prSet/>
      <dgm:spPr/>
      <dgm:t>
        <a:bodyPr/>
        <a:lstStyle/>
        <a:p>
          <a:endParaRPr lang="en-US"/>
        </a:p>
      </dgm:t>
    </dgm:pt>
    <dgm:pt modelId="{D657338A-FA0B-41CA-810B-AC9205DFB356}" type="sibTrans" cxnId="{F74A1229-A30F-4812-A0BA-1C8A43C8BC0C}">
      <dgm:prSet/>
      <dgm:spPr/>
      <dgm:t>
        <a:bodyPr/>
        <a:lstStyle/>
        <a:p>
          <a:endParaRPr lang="en-US"/>
        </a:p>
      </dgm:t>
    </dgm:pt>
    <dgm:pt modelId="{9E576851-05C6-4B9E-95CB-37C422AC56CD}">
      <dgm:prSet/>
      <dgm:spPr/>
      <dgm:t>
        <a:bodyPr/>
        <a:lstStyle/>
        <a:p>
          <a:r>
            <a:rPr lang="en-US"/>
            <a:t>Develop regional job fairs and then facility specific job fairs in specific employment fields. The goal of each job fair is to place at least 10% (to start) of the offenders that participated in a job prior to release. </a:t>
          </a:r>
        </a:p>
      </dgm:t>
    </dgm:pt>
    <dgm:pt modelId="{340D1D5D-D0B2-4BA8-894F-369F81CE3871}" type="parTrans" cxnId="{4B34AACE-1731-4A0D-889D-A4AF2CEEDA41}">
      <dgm:prSet/>
      <dgm:spPr/>
      <dgm:t>
        <a:bodyPr/>
        <a:lstStyle/>
        <a:p>
          <a:endParaRPr lang="en-US"/>
        </a:p>
      </dgm:t>
    </dgm:pt>
    <dgm:pt modelId="{25F7FAFE-C063-4FFF-90EE-1A4C94B1674C}" type="sibTrans" cxnId="{4B34AACE-1731-4A0D-889D-A4AF2CEEDA41}">
      <dgm:prSet/>
      <dgm:spPr/>
      <dgm:t>
        <a:bodyPr/>
        <a:lstStyle/>
        <a:p>
          <a:endParaRPr lang="en-US"/>
        </a:p>
      </dgm:t>
    </dgm:pt>
    <dgm:pt modelId="{92E71488-48F8-4C81-AD3E-2897F6E38D15}">
      <dgm:prSet/>
      <dgm:spPr/>
      <dgm:t>
        <a:bodyPr/>
        <a:lstStyle/>
        <a:p>
          <a:r>
            <a:rPr lang="en-US" dirty="0"/>
            <a:t>Assemble</a:t>
          </a:r>
        </a:p>
      </dgm:t>
    </dgm:pt>
    <dgm:pt modelId="{CE066C4C-72EE-43D4-8136-BA4A1A79250E}" type="parTrans" cxnId="{2BE5DC9E-E608-4F34-BD6B-EA70FECD1A90}">
      <dgm:prSet/>
      <dgm:spPr/>
      <dgm:t>
        <a:bodyPr/>
        <a:lstStyle/>
        <a:p>
          <a:endParaRPr lang="en-US"/>
        </a:p>
      </dgm:t>
    </dgm:pt>
    <dgm:pt modelId="{D6594D20-3A48-4E25-9451-7DDF8032A7DC}" type="sibTrans" cxnId="{2BE5DC9E-E608-4F34-BD6B-EA70FECD1A90}">
      <dgm:prSet/>
      <dgm:spPr/>
      <dgm:t>
        <a:bodyPr/>
        <a:lstStyle/>
        <a:p>
          <a:endParaRPr lang="en-US"/>
        </a:p>
      </dgm:t>
    </dgm:pt>
    <dgm:pt modelId="{FC59CB7B-9448-4D68-BB2B-6D5620D299F8}">
      <dgm:prSet/>
      <dgm:spPr/>
      <dgm:t>
        <a:bodyPr/>
        <a:lstStyle/>
        <a:p>
          <a:r>
            <a:rPr lang="en-US"/>
            <a:t>Assemble informational packets together about IDOC vocational training programs and ICI training and employment.  Continue to work with DCEO for support with grant funds and statewide initiatives.  </a:t>
          </a:r>
        </a:p>
      </dgm:t>
    </dgm:pt>
    <dgm:pt modelId="{7C1E489A-9EDA-4751-A9AF-4F32D487C3B4}" type="parTrans" cxnId="{6E013E58-2DCB-409E-8C7A-F72AB05DEDD2}">
      <dgm:prSet/>
      <dgm:spPr/>
      <dgm:t>
        <a:bodyPr/>
        <a:lstStyle/>
        <a:p>
          <a:endParaRPr lang="en-US"/>
        </a:p>
      </dgm:t>
    </dgm:pt>
    <dgm:pt modelId="{3DCCB355-A6EB-4E72-8745-1AF712A57A55}" type="sibTrans" cxnId="{6E013E58-2DCB-409E-8C7A-F72AB05DEDD2}">
      <dgm:prSet/>
      <dgm:spPr/>
      <dgm:t>
        <a:bodyPr/>
        <a:lstStyle/>
        <a:p>
          <a:endParaRPr lang="en-US"/>
        </a:p>
      </dgm:t>
    </dgm:pt>
    <dgm:pt modelId="{9C1712FC-16BD-40FE-A3B9-CB2797A2E895}" type="pres">
      <dgm:prSet presAssocID="{2B6B0018-95AC-4AD8-B962-4CDBFD67F6FB}" presName="vert0" presStyleCnt="0">
        <dgm:presLayoutVars>
          <dgm:dir/>
          <dgm:animOne val="branch"/>
          <dgm:animLvl val="lvl"/>
        </dgm:presLayoutVars>
      </dgm:prSet>
      <dgm:spPr/>
    </dgm:pt>
    <dgm:pt modelId="{8BC5BBEA-E0C1-4B03-B2F4-0DA31C4CCE36}" type="pres">
      <dgm:prSet presAssocID="{0CADF68E-B09C-4C26-A82C-D649644FF558}" presName="thickLine" presStyleLbl="alignNode1" presStyleIdx="0" presStyleCnt="5"/>
      <dgm:spPr/>
    </dgm:pt>
    <dgm:pt modelId="{B4C42F47-2122-43D6-95C1-6B5226BA90D0}" type="pres">
      <dgm:prSet presAssocID="{0CADF68E-B09C-4C26-A82C-D649644FF558}" presName="horz1" presStyleCnt="0"/>
      <dgm:spPr/>
    </dgm:pt>
    <dgm:pt modelId="{DB4E8040-8751-4677-9DC9-66D7B4ED4475}" type="pres">
      <dgm:prSet presAssocID="{0CADF68E-B09C-4C26-A82C-D649644FF558}" presName="tx1" presStyleLbl="revTx" presStyleIdx="0" presStyleCnt="10"/>
      <dgm:spPr/>
    </dgm:pt>
    <dgm:pt modelId="{244D9CCE-1B75-469C-B218-FE50698CBE7B}" type="pres">
      <dgm:prSet presAssocID="{0CADF68E-B09C-4C26-A82C-D649644FF558}" presName="vert1" presStyleCnt="0"/>
      <dgm:spPr/>
    </dgm:pt>
    <dgm:pt modelId="{A70ADC61-4C71-44B8-86DF-4C038886F013}" type="pres">
      <dgm:prSet presAssocID="{B15E054C-544C-4C82-ADAB-063912B58E38}" presName="vertSpace2a" presStyleCnt="0"/>
      <dgm:spPr/>
    </dgm:pt>
    <dgm:pt modelId="{0F82834E-7BC4-428F-8F7B-B8A046A8F132}" type="pres">
      <dgm:prSet presAssocID="{B15E054C-544C-4C82-ADAB-063912B58E38}" presName="horz2" presStyleCnt="0"/>
      <dgm:spPr/>
    </dgm:pt>
    <dgm:pt modelId="{2A39F599-357F-4B8F-951C-19B14DBA8118}" type="pres">
      <dgm:prSet presAssocID="{B15E054C-544C-4C82-ADAB-063912B58E38}" presName="horzSpace2" presStyleCnt="0"/>
      <dgm:spPr/>
    </dgm:pt>
    <dgm:pt modelId="{F6F44A89-467C-48FA-8F46-37D56BD33B99}" type="pres">
      <dgm:prSet presAssocID="{B15E054C-544C-4C82-ADAB-063912B58E38}" presName="tx2" presStyleLbl="revTx" presStyleIdx="1" presStyleCnt="10"/>
      <dgm:spPr/>
    </dgm:pt>
    <dgm:pt modelId="{D19AFF24-BD6E-459B-8CC4-8DFEE439182E}" type="pres">
      <dgm:prSet presAssocID="{B15E054C-544C-4C82-ADAB-063912B58E38}" presName="vert2" presStyleCnt="0"/>
      <dgm:spPr/>
    </dgm:pt>
    <dgm:pt modelId="{468E8A44-2059-4AF4-85AD-53CBFBAA600F}" type="pres">
      <dgm:prSet presAssocID="{B15E054C-544C-4C82-ADAB-063912B58E38}" presName="thinLine2b" presStyleLbl="callout" presStyleIdx="0" presStyleCnt="5"/>
      <dgm:spPr/>
    </dgm:pt>
    <dgm:pt modelId="{FC9B785B-1339-4315-B087-ADFFB2C6D811}" type="pres">
      <dgm:prSet presAssocID="{B15E054C-544C-4C82-ADAB-063912B58E38}" presName="vertSpace2b" presStyleCnt="0"/>
      <dgm:spPr/>
    </dgm:pt>
    <dgm:pt modelId="{B8D0B94E-CFDD-4B9C-9626-2FA6A6AAF3AB}" type="pres">
      <dgm:prSet presAssocID="{C823CAF2-0EC5-46B3-AFC9-673CCFD24E94}" presName="thickLine" presStyleLbl="alignNode1" presStyleIdx="1" presStyleCnt="5"/>
      <dgm:spPr/>
    </dgm:pt>
    <dgm:pt modelId="{3C3F39FA-2849-431D-BA45-C9DB167A657E}" type="pres">
      <dgm:prSet presAssocID="{C823CAF2-0EC5-46B3-AFC9-673CCFD24E94}" presName="horz1" presStyleCnt="0"/>
      <dgm:spPr/>
    </dgm:pt>
    <dgm:pt modelId="{BB4A4534-E120-453F-8EF9-FCA1E0394D88}" type="pres">
      <dgm:prSet presAssocID="{C823CAF2-0EC5-46B3-AFC9-673CCFD24E94}" presName="tx1" presStyleLbl="revTx" presStyleIdx="2" presStyleCnt="10"/>
      <dgm:spPr/>
    </dgm:pt>
    <dgm:pt modelId="{78BC20E6-AC92-4952-9A63-1ECF86CC3B24}" type="pres">
      <dgm:prSet presAssocID="{C823CAF2-0EC5-46B3-AFC9-673CCFD24E94}" presName="vert1" presStyleCnt="0"/>
      <dgm:spPr/>
    </dgm:pt>
    <dgm:pt modelId="{68FFDD72-7A84-4CFE-9C62-AB19B73D6D33}" type="pres">
      <dgm:prSet presAssocID="{38288A1C-5836-4BA9-8343-03B5B6DEA16E}" presName="vertSpace2a" presStyleCnt="0"/>
      <dgm:spPr/>
    </dgm:pt>
    <dgm:pt modelId="{C909C1FD-05A5-4448-9714-70BF11136BFB}" type="pres">
      <dgm:prSet presAssocID="{38288A1C-5836-4BA9-8343-03B5B6DEA16E}" presName="horz2" presStyleCnt="0"/>
      <dgm:spPr/>
    </dgm:pt>
    <dgm:pt modelId="{C2EC2655-57BC-4C6F-84D8-8100FE9C6683}" type="pres">
      <dgm:prSet presAssocID="{38288A1C-5836-4BA9-8343-03B5B6DEA16E}" presName="horzSpace2" presStyleCnt="0"/>
      <dgm:spPr/>
    </dgm:pt>
    <dgm:pt modelId="{BCE78AC1-DED7-4593-8991-86E183ADF7FB}" type="pres">
      <dgm:prSet presAssocID="{38288A1C-5836-4BA9-8343-03B5B6DEA16E}" presName="tx2" presStyleLbl="revTx" presStyleIdx="3" presStyleCnt="10"/>
      <dgm:spPr/>
    </dgm:pt>
    <dgm:pt modelId="{274671FF-99B4-4648-BF0F-F4E9B798E35F}" type="pres">
      <dgm:prSet presAssocID="{38288A1C-5836-4BA9-8343-03B5B6DEA16E}" presName="vert2" presStyleCnt="0"/>
      <dgm:spPr/>
    </dgm:pt>
    <dgm:pt modelId="{11FE621C-B0C8-46F8-AFA6-076DA32D4F93}" type="pres">
      <dgm:prSet presAssocID="{38288A1C-5836-4BA9-8343-03B5B6DEA16E}" presName="thinLine2b" presStyleLbl="callout" presStyleIdx="1" presStyleCnt="5"/>
      <dgm:spPr/>
    </dgm:pt>
    <dgm:pt modelId="{DE4A4561-F9BA-46B5-91CC-52C492808798}" type="pres">
      <dgm:prSet presAssocID="{38288A1C-5836-4BA9-8343-03B5B6DEA16E}" presName="vertSpace2b" presStyleCnt="0"/>
      <dgm:spPr/>
    </dgm:pt>
    <dgm:pt modelId="{474B7141-A025-4B33-8C02-A6D78276E6EB}" type="pres">
      <dgm:prSet presAssocID="{B7C137E9-6D23-44D6-A269-751B0A7D22F3}" presName="thickLine" presStyleLbl="alignNode1" presStyleIdx="2" presStyleCnt="5"/>
      <dgm:spPr/>
    </dgm:pt>
    <dgm:pt modelId="{EA52B1BB-CFF6-427F-8B80-7DAE0781AB63}" type="pres">
      <dgm:prSet presAssocID="{B7C137E9-6D23-44D6-A269-751B0A7D22F3}" presName="horz1" presStyleCnt="0"/>
      <dgm:spPr/>
    </dgm:pt>
    <dgm:pt modelId="{4D563FB1-5BDA-45C7-85EC-FE16941D6B64}" type="pres">
      <dgm:prSet presAssocID="{B7C137E9-6D23-44D6-A269-751B0A7D22F3}" presName="tx1" presStyleLbl="revTx" presStyleIdx="4" presStyleCnt="10"/>
      <dgm:spPr/>
    </dgm:pt>
    <dgm:pt modelId="{96C26720-CBB6-40CC-9EDD-7F843D7E3E41}" type="pres">
      <dgm:prSet presAssocID="{B7C137E9-6D23-44D6-A269-751B0A7D22F3}" presName="vert1" presStyleCnt="0"/>
      <dgm:spPr/>
    </dgm:pt>
    <dgm:pt modelId="{3485F3B5-D502-4955-8742-EC86583CB26F}" type="pres">
      <dgm:prSet presAssocID="{56F85730-B6E2-4E22-938A-404EF4B39C5C}" presName="vertSpace2a" presStyleCnt="0"/>
      <dgm:spPr/>
    </dgm:pt>
    <dgm:pt modelId="{D075BF31-E8D7-4BA9-B52C-60DC00C6DA6D}" type="pres">
      <dgm:prSet presAssocID="{56F85730-B6E2-4E22-938A-404EF4B39C5C}" presName="horz2" presStyleCnt="0"/>
      <dgm:spPr/>
    </dgm:pt>
    <dgm:pt modelId="{D9BC63CA-2FF1-4BED-B75E-B87C8AC6F0C6}" type="pres">
      <dgm:prSet presAssocID="{56F85730-B6E2-4E22-938A-404EF4B39C5C}" presName="horzSpace2" presStyleCnt="0"/>
      <dgm:spPr/>
    </dgm:pt>
    <dgm:pt modelId="{81FB14C8-B9FF-4CC2-804D-3E1740DE8078}" type="pres">
      <dgm:prSet presAssocID="{56F85730-B6E2-4E22-938A-404EF4B39C5C}" presName="tx2" presStyleLbl="revTx" presStyleIdx="5" presStyleCnt="10"/>
      <dgm:spPr/>
    </dgm:pt>
    <dgm:pt modelId="{CA8DC696-1C78-413C-9A74-33DE088B0CBA}" type="pres">
      <dgm:prSet presAssocID="{56F85730-B6E2-4E22-938A-404EF4B39C5C}" presName="vert2" presStyleCnt="0"/>
      <dgm:spPr/>
    </dgm:pt>
    <dgm:pt modelId="{980ADA3E-619D-4ADC-8A75-0E7C69795847}" type="pres">
      <dgm:prSet presAssocID="{56F85730-B6E2-4E22-938A-404EF4B39C5C}" presName="thinLine2b" presStyleLbl="callout" presStyleIdx="2" presStyleCnt="5"/>
      <dgm:spPr/>
    </dgm:pt>
    <dgm:pt modelId="{3620B090-0030-477C-9395-A9791672D4C7}" type="pres">
      <dgm:prSet presAssocID="{56F85730-B6E2-4E22-938A-404EF4B39C5C}" presName="vertSpace2b" presStyleCnt="0"/>
      <dgm:spPr/>
    </dgm:pt>
    <dgm:pt modelId="{115CCF8B-E8C8-4986-B957-FFE6FF9A108A}" type="pres">
      <dgm:prSet presAssocID="{9F603186-699A-4B4E-82B5-11C2456DE8F0}" presName="thickLine" presStyleLbl="alignNode1" presStyleIdx="3" presStyleCnt="5"/>
      <dgm:spPr/>
    </dgm:pt>
    <dgm:pt modelId="{6A115BCB-A79D-4736-90B1-ED5F7BE78E82}" type="pres">
      <dgm:prSet presAssocID="{9F603186-699A-4B4E-82B5-11C2456DE8F0}" presName="horz1" presStyleCnt="0"/>
      <dgm:spPr/>
    </dgm:pt>
    <dgm:pt modelId="{E25940BF-EA45-4E69-BCCC-D941B638D5DB}" type="pres">
      <dgm:prSet presAssocID="{9F603186-699A-4B4E-82B5-11C2456DE8F0}" presName="tx1" presStyleLbl="revTx" presStyleIdx="6" presStyleCnt="10"/>
      <dgm:spPr/>
    </dgm:pt>
    <dgm:pt modelId="{6D8641A6-DC45-4032-92D2-F75A2182FE74}" type="pres">
      <dgm:prSet presAssocID="{9F603186-699A-4B4E-82B5-11C2456DE8F0}" presName="vert1" presStyleCnt="0"/>
      <dgm:spPr/>
    </dgm:pt>
    <dgm:pt modelId="{D70D47F1-13A5-4F5C-A3BB-269F99AA92D9}" type="pres">
      <dgm:prSet presAssocID="{9E576851-05C6-4B9E-95CB-37C422AC56CD}" presName="vertSpace2a" presStyleCnt="0"/>
      <dgm:spPr/>
    </dgm:pt>
    <dgm:pt modelId="{175F835E-BFB2-4A69-9AA1-3B2DF6B18326}" type="pres">
      <dgm:prSet presAssocID="{9E576851-05C6-4B9E-95CB-37C422AC56CD}" presName="horz2" presStyleCnt="0"/>
      <dgm:spPr/>
    </dgm:pt>
    <dgm:pt modelId="{7B701042-37A1-4A7D-9D85-8E77AB94778D}" type="pres">
      <dgm:prSet presAssocID="{9E576851-05C6-4B9E-95CB-37C422AC56CD}" presName="horzSpace2" presStyleCnt="0"/>
      <dgm:spPr/>
    </dgm:pt>
    <dgm:pt modelId="{4EF222DC-8E8D-4376-9F1B-B54A8B12CAB0}" type="pres">
      <dgm:prSet presAssocID="{9E576851-05C6-4B9E-95CB-37C422AC56CD}" presName="tx2" presStyleLbl="revTx" presStyleIdx="7" presStyleCnt="10"/>
      <dgm:spPr/>
    </dgm:pt>
    <dgm:pt modelId="{AE86913E-3D95-490B-9CF5-43AC37053B1B}" type="pres">
      <dgm:prSet presAssocID="{9E576851-05C6-4B9E-95CB-37C422AC56CD}" presName="vert2" presStyleCnt="0"/>
      <dgm:spPr/>
    </dgm:pt>
    <dgm:pt modelId="{FA7E274D-A205-4979-91A4-50678A5E39F8}" type="pres">
      <dgm:prSet presAssocID="{9E576851-05C6-4B9E-95CB-37C422AC56CD}" presName="thinLine2b" presStyleLbl="callout" presStyleIdx="3" presStyleCnt="5"/>
      <dgm:spPr/>
    </dgm:pt>
    <dgm:pt modelId="{1E6249A9-C5D1-46B8-A3A6-5A22241C0E7B}" type="pres">
      <dgm:prSet presAssocID="{9E576851-05C6-4B9E-95CB-37C422AC56CD}" presName="vertSpace2b" presStyleCnt="0"/>
      <dgm:spPr/>
    </dgm:pt>
    <dgm:pt modelId="{65D9A80A-B483-4599-98C0-34E8627A1540}" type="pres">
      <dgm:prSet presAssocID="{92E71488-48F8-4C81-AD3E-2897F6E38D15}" presName="thickLine" presStyleLbl="alignNode1" presStyleIdx="4" presStyleCnt="5"/>
      <dgm:spPr/>
    </dgm:pt>
    <dgm:pt modelId="{D3998BED-8DBE-432E-941F-E722DD5BA442}" type="pres">
      <dgm:prSet presAssocID="{92E71488-48F8-4C81-AD3E-2897F6E38D15}" presName="horz1" presStyleCnt="0"/>
      <dgm:spPr/>
    </dgm:pt>
    <dgm:pt modelId="{7C185A7D-7636-4C92-9BC1-5B04D8FBD010}" type="pres">
      <dgm:prSet presAssocID="{92E71488-48F8-4C81-AD3E-2897F6E38D15}" presName="tx1" presStyleLbl="revTx" presStyleIdx="8" presStyleCnt="10"/>
      <dgm:spPr/>
    </dgm:pt>
    <dgm:pt modelId="{50C176D2-B5D5-4B36-A6C6-B1701006CFA7}" type="pres">
      <dgm:prSet presAssocID="{92E71488-48F8-4C81-AD3E-2897F6E38D15}" presName="vert1" presStyleCnt="0"/>
      <dgm:spPr/>
    </dgm:pt>
    <dgm:pt modelId="{050383AF-70F4-421F-AC84-B11779AA6FA6}" type="pres">
      <dgm:prSet presAssocID="{FC59CB7B-9448-4D68-BB2B-6D5620D299F8}" presName="vertSpace2a" presStyleCnt="0"/>
      <dgm:spPr/>
    </dgm:pt>
    <dgm:pt modelId="{CA2FD905-77CA-4F06-8242-841E45590381}" type="pres">
      <dgm:prSet presAssocID="{FC59CB7B-9448-4D68-BB2B-6D5620D299F8}" presName="horz2" presStyleCnt="0"/>
      <dgm:spPr/>
    </dgm:pt>
    <dgm:pt modelId="{AD8C475D-7B39-4E3D-A49B-5969EA506E34}" type="pres">
      <dgm:prSet presAssocID="{FC59CB7B-9448-4D68-BB2B-6D5620D299F8}" presName="horzSpace2" presStyleCnt="0"/>
      <dgm:spPr/>
    </dgm:pt>
    <dgm:pt modelId="{2CAA2163-E011-4E83-8369-5D5465F471F8}" type="pres">
      <dgm:prSet presAssocID="{FC59CB7B-9448-4D68-BB2B-6D5620D299F8}" presName="tx2" presStyleLbl="revTx" presStyleIdx="9" presStyleCnt="10"/>
      <dgm:spPr/>
    </dgm:pt>
    <dgm:pt modelId="{7BC4E42D-322D-4C30-928A-32B1EC1E6B4A}" type="pres">
      <dgm:prSet presAssocID="{FC59CB7B-9448-4D68-BB2B-6D5620D299F8}" presName="vert2" presStyleCnt="0"/>
      <dgm:spPr/>
    </dgm:pt>
    <dgm:pt modelId="{8073C7CE-972E-48D5-BF60-34A4DB96332D}" type="pres">
      <dgm:prSet presAssocID="{FC59CB7B-9448-4D68-BB2B-6D5620D299F8}" presName="thinLine2b" presStyleLbl="callout" presStyleIdx="4" presStyleCnt="5"/>
      <dgm:spPr/>
    </dgm:pt>
    <dgm:pt modelId="{E255A899-BCE4-44B7-8801-47AD28971D39}" type="pres">
      <dgm:prSet presAssocID="{FC59CB7B-9448-4D68-BB2B-6D5620D299F8}" presName="vertSpace2b" presStyleCnt="0"/>
      <dgm:spPr/>
    </dgm:pt>
  </dgm:ptLst>
  <dgm:cxnLst>
    <dgm:cxn modelId="{012BA303-E4BC-447A-9CFF-075C7EB7B71A}" srcId="{C823CAF2-0EC5-46B3-AFC9-673CCFD24E94}" destId="{38288A1C-5836-4BA9-8343-03B5B6DEA16E}" srcOrd="0" destOrd="0" parTransId="{467CEB83-E33B-4932-B604-390863AECCD5}" sibTransId="{B9B44CC3-FAF6-43AF-9376-540FECD776E1}"/>
    <dgm:cxn modelId="{A4183306-5789-4D1C-932B-516EC48EA152}" type="presOf" srcId="{B7C137E9-6D23-44D6-A269-751B0A7D22F3}" destId="{4D563FB1-5BDA-45C7-85EC-FE16941D6B64}" srcOrd="0" destOrd="0" presId="urn:microsoft.com/office/officeart/2008/layout/LinedList"/>
    <dgm:cxn modelId="{FECAB31C-E1E5-4C18-A159-A733B6F35B5E}" type="presOf" srcId="{0CADF68E-B09C-4C26-A82C-D649644FF558}" destId="{DB4E8040-8751-4677-9DC9-66D7B4ED4475}" srcOrd="0" destOrd="0" presId="urn:microsoft.com/office/officeart/2008/layout/LinedList"/>
    <dgm:cxn modelId="{F74A1229-A30F-4812-A0BA-1C8A43C8BC0C}" srcId="{2B6B0018-95AC-4AD8-B962-4CDBFD67F6FB}" destId="{9F603186-699A-4B4E-82B5-11C2456DE8F0}" srcOrd="3" destOrd="0" parTransId="{14DB86F6-A7E6-4513-82D3-15C288D3850F}" sibTransId="{D657338A-FA0B-41CA-810B-AC9205DFB356}"/>
    <dgm:cxn modelId="{BC32992E-30F8-47EF-9C50-9F05368F7F8C}" type="presOf" srcId="{92E71488-48F8-4C81-AD3E-2897F6E38D15}" destId="{7C185A7D-7636-4C92-9BC1-5B04D8FBD010}" srcOrd="0" destOrd="0" presId="urn:microsoft.com/office/officeart/2008/layout/LinedList"/>
    <dgm:cxn modelId="{86B2CD3F-DCEA-4B4F-BD53-E238537DB644}" type="presOf" srcId="{9F603186-699A-4B4E-82B5-11C2456DE8F0}" destId="{E25940BF-EA45-4E69-BCCC-D941B638D5DB}" srcOrd="0" destOrd="0" presId="urn:microsoft.com/office/officeart/2008/layout/LinedList"/>
    <dgm:cxn modelId="{15E1B548-BDD8-48A8-8A17-66A673E84C2D}" type="presOf" srcId="{9E576851-05C6-4B9E-95CB-37C422AC56CD}" destId="{4EF222DC-8E8D-4376-9F1B-B54A8B12CAB0}" srcOrd="0" destOrd="0" presId="urn:microsoft.com/office/officeart/2008/layout/LinedList"/>
    <dgm:cxn modelId="{6E013E58-2DCB-409E-8C7A-F72AB05DEDD2}" srcId="{92E71488-48F8-4C81-AD3E-2897F6E38D15}" destId="{FC59CB7B-9448-4D68-BB2B-6D5620D299F8}" srcOrd="0" destOrd="0" parTransId="{7C1E489A-9EDA-4751-A9AF-4F32D487C3B4}" sibTransId="{3DCCB355-A6EB-4E72-8745-1AF712A57A55}"/>
    <dgm:cxn modelId="{58983B5D-EDA3-4B33-882C-A1C7DA2E63F2}" srcId="{2B6B0018-95AC-4AD8-B962-4CDBFD67F6FB}" destId="{C823CAF2-0EC5-46B3-AFC9-673CCFD24E94}" srcOrd="1" destOrd="0" parTransId="{2FD00861-2C92-45ED-ABF7-F9D89B0B0353}" sibTransId="{13DAECC5-CB57-4E4C-A0BC-C25513218FB0}"/>
    <dgm:cxn modelId="{887BC979-C002-4B4C-BC26-D8A49E80E237}" type="presOf" srcId="{B15E054C-544C-4C82-ADAB-063912B58E38}" destId="{F6F44A89-467C-48FA-8F46-37D56BD33B99}" srcOrd="0" destOrd="0" presId="urn:microsoft.com/office/officeart/2008/layout/LinedList"/>
    <dgm:cxn modelId="{83ED6182-E6F4-4540-8934-55204C0EF4E9}" type="presOf" srcId="{38288A1C-5836-4BA9-8343-03B5B6DEA16E}" destId="{BCE78AC1-DED7-4593-8991-86E183ADF7FB}" srcOrd="0" destOrd="0" presId="urn:microsoft.com/office/officeart/2008/layout/LinedList"/>
    <dgm:cxn modelId="{4A00158B-CA12-410D-97C5-94D905371BD8}" type="presOf" srcId="{FC59CB7B-9448-4D68-BB2B-6D5620D299F8}" destId="{2CAA2163-E011-4E83-8369-5D5465F471F8}" srcOrd="0" destOrd="0" presId="urn:microsoft.com/office/officeart/2008/layout/LinedList"/>
    <dgm:cxn modelId="{56254293-C2A4-4BFA-ABAD-CA5C764A59CE}" type="presOf" srcId="{C823CAF2-0EC5-46B3-AFC9-673CCFD24E94}" destId="{BB4A4534-E120-453F-8EF9-FCA1E0394D88}" srcOrd="0" destOrd="0" presId="urn:microsoft.com/office/officeart/2008/layout/LinedList"/>
    <dgm:cxn modelId="{E8A71797-8056-4D46-A2C0-67D4AF6B2DBF}" type="presOf" srcId="{2B6B0018-95AC-4AD8-B962-4CDBFD67F6FB}" destId="{9C1712FC-16BD-40FE-A3B9-CB2797A2E895}" srcOrd="0" destOrd="0" presId="urn:microsoft.com/office/officeart/2008/layout/LinedList"/>
    <dgm:cxn modelId="{2BE5DC9E-E608-4F34-BD6B-EA70FECD1A90}" srcId="{2B6B0018-95AC-4AD8-B962-4CDBFD67F6FB}" destId="{92E71488-48F8-4C81-AD3E-2897F6E38D15}" srcOrd="4" destOrd="0" parTransId="{CE066C4C-72EE-43D4-8136-BA4A1A79250E}" sibTransId="{D6594D20-3A48-4E25-9451-7DDF8032A7DC}"/>
    <dgm:cxn modelId="{2D78C3A3-B6DC-4E19-8289-B8E50AB31B4C}" type="presOf" srcId="{56F85730-B6E2-4E22-938A-404EF4B39C5C}" destId="{81FB14C8-B9FF-4CC2-804D-3E1740DE8078}" srcOrd="0" destOrd="0" presId="urn:microsoft.com/office/officeart/2008/layout/LinedList"/>
    <dgm:cxn modelId="{5B0EF4B8-4F9E-4804-95F7-559EB3B0FD90}" srcId="{2B6B0018-95AC-4AD8-B962-4CDBFD67F6FB}" destId="{0CADF68E-B09C-4C26-A82C-D649644FF558}" srcOrd="0" destOrd="0" parTransId="{20164565-91C0-4C06-944A-5221CCFEF5EB}" sibTransId="{972AD619-A7B5-47B4-BB4F-3983C6E5FDF6}"/>
    <dgm:cxn modelId="{A0FB95BE-09B0-431A-AA6D-011D04D90309}" srcId="{2B6B0018-95AC-4AD8-B962-4CDBFD67F6FB}" destId="{B7C137E9-6D23-44D6-A269-751B0A7D22F3}" srcOrd="2" destOrd="0" parTransId="{C6BBFAA5-8649-401F-AF93-D64A3CB9A6D6}" sibTransId="{134DCCB2-C61C-4643-9A61-76FDF471D3A1}"/>
    <dgm:cxn modelId="{4B34AACE-1731-4A0D-889D-A4AF2CEEDA41}" srcId="{9F603186-699A-4B4E-82B5-11C2456DE8F0}" destId="{9E576851-05C6-4B9E-95CB-37C422AC56CD}" srcOrd="0" destOrd="0" parTransId="{340D1D5D-D0B2-4BA8-894F-369F81CE3871}" sibTransId="{25F7FAFE-C063-4FFF-90EE-1A4C94B1674C}"/>
    <dgm:cxn modelId="{AC5F91DB-2711-47B0-BB9A-51EA92B9B180}" srcId="{0CADF68E-B09C-4C26-A82C-D649644FF558}" destId="{B15E054C-544C-4C82-ADAB-063912B58E38}" srcOrd="0" destOrd="0" parTransId="{AAC70C24-01E6-4DB8-865D-700D68880A5E}" sibTransId="{B57CDBFB-5564-4DC1-B933-09E73B513DB8}"/>
    <dgm:cxn modelId="{679AB1E6-E0D4-457F-AA72-0AE876B923DB}" srcId="{B7C137E9-6D23-44D6-A269-751B0A7D22F3}" destId="{56F85730-B6E2-4E22-938A-404EF4B39C5C}" srcOrd="0" destOrd="0" parTransId="{00EEB8E9-AFEA-4308-89E0-F8C1F504A0C3}" sibTransId="{BB13DA4B-3FED-4976-B2FC-AF6EA6CF183B}"/>
    <dgm:cxn modelId="{F6CF49A8-0E62-43C9-B5C1-F9AB03090ED4}" type="presParOf" srcId="{9C1712FC-16BD-40FE-A3B9-CB2797A2E895}" destId="{8BC5BBEA-E0C1-4B03-B2F4-0DA31C4CCE36}" srcOrd="0" destOrd="0" presId="urn:microsoft.com/office/officeart/2008/layout/LinedList"/>
    <dgm:cxn modelId="{A39C51DB-CE61-48ED-8601-4459FAE9D7D4}" type="presParOf" srcId="{9C1712FC-16BD-40FE-A3B9-CB2797A2E895}" destId="{B4C42F47-2122-43D6-95C1-6B5226BA90D0}" srcOrd="1" destOrd="0" presId="urn:microsoft.com/office/officeart/2008/layout/LinedList"/>
    <dgm:cxn modelId="{894D2E5C-023C-4EE9-8749-9CC387F5D460}" type="presParOf" srcId="{B4C42F47-2122-43D6-95C1-6B5226BA90D0}" destId="{DB4E8040-8751-4677-9DC9-66D7B4ED4475}" srcOrd="0" destOrd="0" presId="urn:microsoft.com/office/officeart/2008/layout/LinedList"/>
    <dgm:cxn modelId="{D855A45B-226B-4179-A257-E1F4BFB0BEF0}" type="presParOf" srcId="{B4C42F47-2122-43D6-95C1-6B5226BA90D0}" destId="{244D9CCE-1B75-469C-B218-FE50698CBE7B}" srcOrd="1" destOrd="0" presId="urn:microsoft.com/office/officeart/2008/layout/LinedList"/>
    <dgm:cxn modelId="{41A79F08-626B-4192-B4D9-C62D226B7ADB}" type="presParOf" srcId="{244D9CCE-1B75-469C-B218-FE50698CBE7B}" destId="{A70ADC61-4C71-44B8-86DF-4C038886F013}" srcOrd="0" destOrd="0" presId="urn:microsoft.com/office/officeart/2008/layout/LinedList"/>
    <dgm:cxn modelId="{21DAFFD1-BFA4-4238-B43E-759BA93F272F}" type="presParOf" srcId="{244D9CCE-1B75-469C-B218-FE50698CBE7B}" destId="{0F82834E-7BC4-428F-8F7B-B8A046A8F132}" srcOrd="1" destOrd="0" presId="urn:microsoft.com/office/officeart/2008/layout/LinedList"/>
    <dgm:cxn modelId="{E1A377C3-F0ED-4DB1-BA2A-75223435FB33}" type="presParOf" srcId="{0F82834E-7BC4-428F-8F7B-B8A046A8F132}" destId="{2A39F599-357F-4B8F-951C-19B14DBA8118}" srcOrd="0" destOrd="0" presId="urn:microsoft.com/office/officeart/2008/layout/LinedList"/>
    <dgm:cxn modelId="{BFBE5770-18F3-4646-8E8C-DE33EAEE788E}" type="presParOf" srcId="{0F82834E-7BC4-428F-8F7B-B8A046A8F132}" destId="{F6F44A89-467C-48FA-8F46-37D56BD33B99}" srcOrd="1" destOrd="0" presId="urn:microsoft.com/office/officeart/2008/layout/LinedList"/>
    <dgm:cxn modelId="{96CE44D5-E86D-478F-97F8-0503012A89B9}" type="presParOf" srcId="{0F82834E-7BC4-428F-8F7B-B8A046A8F132}" destId="{D19AFF24-BD6E-459B-8CC4-8DFEE439182E}" srcOrd="2" destOrd="0" presId="urn:microsoft.com/office/officeart/2008/layout/LinedList"/>
    <dgm:cxn modelId="{7DD0AA14-B425-4B54-8929-E7DE2CB09797}" type="presParOf" srcId="{244D9CCE-1B75-469C-B218-FE50698CBE7B}" destId="{468E8A44-2059-4AF4-85AD-53CBFBAA600F}" srcOrd="2" destOrd="0" presId="urn:microsoft.com/office/officeart/2008/layout/LinedList"/>
    <dgm:cxn modelId="{71DD4632-3D84-4314-AD6A-2431376C786A}" type="presParOf" srcId="{244D9CCE-1B75-469C-B218-FE50698CBE7B}" destId="{FC9B785B-1339-4315-B087-ADFFB2C6D811}" srcOrd="3" destOrd="0" presId="urn:microsoft.com/office/officeart/2008/layout/LinedList"/>
    <dgm:cxn modelId="{F40BAE1F-7F97-44E6-B532-F909DF285BE3}" type="presParOf" srcId="{9C1712FC-16BD-40FE-A3B9-CB2797A2E895}" destId="{B8D0B94E-CFDD-4B9C-9626-2FA6A6AAF3AB}" srcOrd="2" destOrd="0" presId="urn:microsoft.com/office/officeart/2008/layout/LinedList"/>
    <dgm:cxn modelId="{13C353B9-A11C-432C-91C2-340B3B9520C7}" type="presParOf" srcId="{9C1712FC-16BD-40FE-A3B9-CB2797A2E895}" destId="{3C3F39FA-2849-431D-BA45-C9DB167A657E}" srcOrd="3" destOrd="0" presId="urn:microsoft.com/office/officeart/2008/layout/LinedList"/>
    <dgm:cxn modelId="{B67D94D8-A798-4EE2-B5F5-E63DD500ECFD}" type="presParOf" srcId="{3C3F39FA-2849-431D-BA45-C9DB167A657E}" destId="{BB4A4534-E120-453F-8EF9-FCA1E0394D88}" srcOrd="0" destOrd="0" presId="urn:microsoft.com/office/officeart/2008/layout/LinedList"/>
    <dgm:cxn modelId="{3ABD2E00-992D-49A5-9A76-1E52485B2C2E}" type="presParOf" srcId="{3C3F39FA-2849-431D-BA45-C9DB167A657E}" destId="{78BC20E6-AC92-4952-9A63-1ECF86CC3B24}" srcOrd="1" destOrd="0" presId="urn:microsoft.com/office/officeart/2008/layout/LinedList"/>
    <dgm:cxn modelId="{84CEED0F-20CA-4E10-A53B-C498F4AE1FD3}" type="presParOf" srcId="{78BC20E6-AC92-4952-9A63-1ECF86CC3B24}" destId="{68FFDD72-7A84-4CFE-9C62-AB19B73D6D33}" srcOrd="0" destOrd="0" presId="urn:microsoft.com/office/officeart/2008/layout/LinedList"/>
    <dgm:cxn modelId="{6415DA30-7313-450E-9AB4-64CC59DFFC9B}" type="presParOf" srcId="{78BC20E6-AC92-4952-9A63-1ECF86CC3B24}" destId="{C909C1FD-05A5-4448-9714-70BF11136BFB}" srcOrd="1" destOrd="0" presId="urn:microsoft.com/office/officeart/2008/layout/LinedList"/>
    <dgm:cxn modelId="{5FB085F6-E695-4F5B-B44E-72930D831B04}" type="presParOf" srcId="{C909C1FD-05A5-4448-9714-70BF11136BFB}" destId="{C2EC2655-57BC-4C6F-84D8-8100FE9C6683}" srcOrd="0" destOrd="0" presId="urn:microsoft.com/office/officeart/2008/layout/LinedList"/>
    <dgm:cxn modelId="{8083F07F-A2C8-4AD3-B0B9-8BF87AE0FC21}" type="presParOf" srcId="{C909C1FD-05A5-4448-9714-70BF11136BFB}" destId="{BCE78AC1-DED7-4593-8991-86E183ADF7FB}" srcOrd="1" destOrd="0" presId="urn:microsoft.com/office/officeart/2008/layout/LinedList"/>
    <dgm:cxn modelId="{73B7B923-BA32-4E4A-B9F6-5A8BCA723F56}" type="presParOf" srcId="{C909C1FD-05A5-4448-9714-70BF11136BFB}" destId="{274671FF-99B4-4648-BF0F-F4E9B798E35F}" srcOrd="2" destOrd="0" presId="urn:microsoft.com/office/officeart/2008/layout/LinedList"/>
    <dgm:cxn modelId="{16F5A64F-9924-4E40-BC78-81A7FD81416B}" type="presParOf" srcId="{78BC20E6-AC92-4952-9A63-1ECF86CC3B24}" destId="{11FE621C-B0C8-46F8-AFA6-076DA32D4F93}" srcOrd="2" destOrd="0" presId="urn:microsoft.com/office/officeart/2008/layout/LinedList"/>
    <dgm:cxn modelId="{6E19489C-ED33-4C46-BAF2-50B65DFE9DC9}" type="presParOf" srcId="{78BC20E6-AC92-4952-9A63-1ECF86CC3B24}" destId="{DE4A4561-F9BA-46B5-91CC-52C492808798}" srcOrd="3" destOrd="0" presId="urn:microsoft.com/office/officeart/2008/layout/LinedList"/>
    <dgm:cxn modelId="{ABD2CA8E-E008-4CD8-AA7B-2604744AA03E}" type="presParOf" srcId="{9C1712FC-16BD-40FE-A3B9-CB2797A2E895}" destId="{474B7141-A025-4B33-8C02-A6D78276E6EB}" srcOrd="4" destOrd="0" presId="urn:microsoft.com/office/officeart/2008/layout/LinedList"/>
    <dgm:cxn modelId="{AA740AF5-B56F-4231-BB6B-CDA6EA4FF757}" type="presParOf" srcId="{9C1712FC-16BD-40FE-A3B9-CB2797A2E895}" destId="{EA52B1BB-CFF6-427F-8B80-7DAE0781AB63}" srcOrd="5" destOrd="0" presId="urn:microsoft.com/office/officeart/2008/layout/LinedList"/>
    <dgm:cxn modelId="{2EEC48A7-BDCA-4108-86F2-804952286270}" type="presParOf" srcId="{EA52B1BB-CFF6-427F-8B80-7DAE0781AB63}" destId="{4D563FB1-5BDA-45C7-85EC-FE16941D6B64}" srcOrd="0" destOrd="0" presId="urn:microsoft.com/office/officeart/2008/layout/LinedList"/>
    <dgm:cxn modelId="{CFB5ECD4-8C11-454E-B8BE-48899D376C41}" type="presParOf" srcId="{EA52B1BB-CFF6-427F-8B80-7DAE0781AB63}" destId="{96C26720-CBB6-40CC-9EDD-7F843D7E3E41}" srcOrd="1" destOrd="0" presId="urn:microsoft.com/office/officeart/2008/layout/LinedList"/>
    <dgm:cxn modelId="{E3232A1A-E50F-4B39-A9EB-D23FA28188B7}" type="presParOf" srcId="{96C26720-CBB6-40CC-9EDD-7F843D7E3E41}" destId="{3485F3B5-D502-4955-8742-EC86583CB26F}" srcOrd="0" destOrd="0" presId="urn:microsoft.com/office/officeart/2008/layout/LinedList"/>
    <dgm:cxn modelId="{450E468B-9FDF-45BF-8930-F23A05F12CA2}" type="presParOf" srcId="{96C26720-CBB6-40CC-9EDD-7F843D7E3E41}" destId="{D075BF31-E8D7-4BA9-B52C-60DC00C6DA6D}" srcOrd="1" destOrd="0" presId="urn:microsoft.com/office/officeart/2008/layout/LinedList"/>
    <dgm:cxn modelId="{EEBB9F77-075B-4AE1-A291-63B9A6AF56AE}" type="presParOf" srcId="{D075BF31-E8D7-4BA9-B52C-60DC00C6DA6D}" destId="{D9BC63CA-2FF1-4BED-B75E-B87C8AC6F0C6}" srcOrd="0" destOrd="0" presId="urn:microsoft.com/office/officeart/2008/layout/LinedList"/>
    <dgm:cxn modelId="{44D2A730-4964-46C7-AB54-1B03F6D895EC}" type="presParOf" srcId="{D075BF31-E8D7-4BA9-B52C-60DC00C6DA6D}" destId="{81FB14C8-B9FF-4CC2-804D-3E1740DE8078}" srcOrd="1" destOrd="0" presId="urn:microsoft.com/office/officeart/2008/layout/LinedList"/>
    <dgm:cxn modelId="{FFBF7A3D-8634-4A18-AC6D-E4FDA370F977}" type="presParOf" srcId="{D075BF31-E8D7-4BA9-B52C-60DC00C6DA6D}" destId="{CA8DC696-1C78-413C-9A74-33DE088B0CBA}" srcOrd="2" destOrd="0" presId="urn:microsoft.com/office/officeart/2008/layout/LinedList"/>
    <dgm:cxn modelId="{E48CE1F2-5BCA-423F-BDA0-530BAF44ED4A}" type="presParOf" srcId="{96C26720-CBB6-40CC-9EDD-7F843D7E3E41}" destId="{980ADA3E-619D-4ADC-8A75-0E7C69795847}" srcOrd="2" destOrd="0" presId="urn:microsoft.com/office/officeart/2008/layout/LinedList"/>
    <dgm:cxn modelId="{D92A4D9A-6F5F-412B-8801-BA384A7BD671}" type="presParOf" srcId="{96C26720-CBB6-40CC-9EDD-7F843D7E3E41}" destId="{3620B090-0030-477C-9395-A9791672D4C7}" srcOrd="3" destOrd="0" presId="urn:microsoft.com/office/officeart/2008/layout/LinedList"/>
    <dgm:cxn modelId="{D096E3FD-FDFA-4F40-88AD-B9F9EFFFA5A7}" type="presParOf" srcId="{9C1712FC-16BD-40FE-A3B9-CB2797A2E895}" destId="{115CCF8B-E8C8-4986-B957-FFE6FF9A108A}" srcOrd="6" destOrd="0" presId="urn:microsoft.com/office/officeart/2008/layout/LinedList"/>
    <dgm:cxn modelId="{5859D34E-96FC-4072-A26D-3E0C4E379832}" type="presParOf" srcId="{9C1712FC-16BD-40FE-A3B9-CB2797A2E895}" destId="{6A115BCB-A79D-4736-90B1-ED5F7BE78E82}" srcOrd="7" destOrd="0" presId="urn:microsoft.com/office/officeart/2008/layout/LinedList"/>
    <dgm:cxn modelId="{6F5BD612-C302-4380-8AC4-0B004AE8F934}" type="presParOf" srcId="{6A115BCB-A79D-4736-90B1-ED5F7BE78E82}" destId="{E25940BF-EA45-4E69-BCCC-D941B638D5DB}" srcOrd="0" destOrd="0" presId="urn:microsoft.com/office/officeart/2008/layout/LinedList"/>
    <dgm:cxn modelId="{77644521-B184-4AC6-939D-829191490FC6}" type="presParOf" srcId="{6A115BCB-A79D-4736-90B1-ED5F7BE78E82}" destId="{6D8641A6-DC45-4032-92D2-F75A2182FE74}" srcOrd="1" destOrd="0" presId="urn:microsoft.com/office/officeart/2008/layout/LinedList"/>
    <dgm:cxn modelId="{620F83E7-8421-4212-8DA3-0A3A54A493CF}" type="presParOf" srcId="{6D8641A6-DC45-4032-92D2-F75A2182FE74}" destId="{D70D47F1-13A5-4F5C-A3BB-269F99AA92D9}" srcOrd="0" destOrd="0" presId="urn:microsoft.com/office/officeart/2008/layout/LinedList"/>
    <dgm:cxn modelId="{DD066BF8-A3DB-48D0-8B9C-3036AFA291BD}" type="presParOf" srcId="{6D8641A6-DC45-4032-92D2-F75A2182FE74}" destId="{175F835E-BFB2-4A69-9AA1-3B2DF6B18326}" srcOrd="1" destOrd="0" presId="urn:microsoft.com/office/officeart/2008/layout/LinedList"/>
    <dgm:cxn modelId="{B611E248-2283-4A3C-9EF0-E5BCF360D01A}" type="presParOf" srcId="{175F835E-BFB2-4A69-9AA1-3B2DF6B18326}" destId="{7B701042-37A1-4A7D-9D85-8E77AB94778D}" srcOrd="0" destOrd="0" presId="urn:microsoft.com/office/officeart/2008/layout/LinedList"/>
    <dgm:cxn modelId="{A1298C08-A4C7-4BC3-82E3-6A6640969A30}" type="presParOf" srcId="{175F835E-BFB2-4A69-9AA1-3B2DF6B18326}" destId="{4EF222DC-8E8D-4376-9F1B-B54A8B12CAB0}" srcOrd="1" destOrd="0" presId="urn:microsoft.com/office/officeart/2008/layout/LinedList"/>
    <dgm:cxn modelId="{CDD07B68-36DB-4225-8D10-1168035E13E6}" type="presParOf" srcId="{175F835E-BFB2-4A69-9AA1-3B2DF6B18326}" destId="{AE86913E-3D95-490B-9CF5-43AC37053B1B}" srcOrd="2" destOrd="0" presId="urn:microsoft.com/office/officeart/2008/layout/LinedList"/>
    <dgm:cxn modelId="{91C43B82-5360-4B21-BAEB-7DC3AEB869C6}" type="presParOf" srcId="{6D8641A6-DC45-4032-92D2-F75A2182FE74}" destId="{FA7E274D-A205-4979-91A4-50678A5E39F8}" srcOrd="2" destOrd="0" presId="urn:microsoft.com/office/officeart/2008/layout/LinedList"/>
    <dgm:cxn modelId="{D95D49F3-0C2F-4901-A99F-658E341656D9}" type="presParOf" srcId="{6D8641A6-DC45-4032-92D2-F75A2182FE74}" destId="{1E6249A9-C5D1-46B8-A3A6-5A22241C0E7B}" srcOrd="3" destOrd="0" presId="urn:microsoft.com/office/officeart/2008/layout/LinedList"/>
    <dgm:cxn modelId="{3E87061A-A49B-4459-A3E1-C784BD7BD377}" type="presParOf" srcId="{9C1712FC-16BD-40FE-A3B9-CB2797A2E895}" destId="{65D9A80A-B483-4599-98C0-34E8627A1540}" srcOrd="8" destOrd="0" presId="urn:microsoft.com/office/officeart/2008/layout/LinedList"/>
    <dgm:cxn modelId="{D9F12E0A-EA28-4A7D-B5D3-98581C66B9C2}" type="presParOf" srcId="{9C1712FC-16BD-40FE-A3B9-CB2797A2E895}" destId="{D3998BED-8DBE-432E-941F-E722DD5BA442}" srcOrd="9" destOrd="0" presId="urn:microsoft.com/office/officeart/2008/layout/LinedList"/>
    <dgm:cxn modelId="{9BCACF8B-47B8-45DF-B84B-670D7A0E1DBA}" type="presParOf" srcId="{D3998BED-8DBE-432E-941F-E722DD5BA442}" destId="{7C185A7D-7636-4C92-9BC1-5B04D8FBD010}" srcOrd="0" destOrd="0" presId="urn:microsoft.com/office/officeart/2008/layout/LinedList"/>
    <dgm:cxn modelId="{C5BBAECE-74A7-44D2-B999-2AE1235689C4}" type="presParOf" srcId="{D3998BED-8DBE-432E-941F-E722DD5BA442}" destId="{50C176D2-B5D5-4B36-A6C6-B1701006CFA7}" srcOrd="1" destOrd="0" presId="urn:microsoft.com/office/officeart/2008/layout/LinedList"/>
    <dgm:cxn modelId="{8B213C25-804E-4401-B7A8-8825259F7801}" type="presParOf" srcId="{50C176D2-B5D5-4B36-A6C6-B1701006CFA7}" destId="{050383AF-70F4-421F-AC84-B11779AA6FA6}" srcOrd="0" destOrd="0" presId="urn:microsoft.com/office/officeart/2008/layout/LinedList"/>
    <dgm:cxn modelId="{98B8929B-8250-47EC-8A41-642129F39C49}" type="presParOf" srcId="{50C176D2-B5D5-4B36-A6C6-B1701006CFA7}" destId="{CA2FD905-77CA-4F06-8242-841E45590381}" srcOrd="1" destOrd="0" presId="urn:microsoft.com/office/officeart/2008/layout/LinedList"/>
    <dgm:cxn modelId="{5A5A9C5E-8D2D-4485-ABAE-6806DBE3956D}" type="presParOf" srcId="{CA2FD905-77CA-4F06-8242-841E45590381}" destId="{AD8C475D-7B39-4E3D-A49B-5969EA506E34}" srcOrd="0" destOrd="0" presId="urn:microsoft.com/office/officeart/2008/layout/LinedList"/>
    <dgm:cxn modelId="{46C84F16-B12B-4189-BBA8-51FAEE92D685}" type="presParOf" srcId="{CA2FD905-77CA-4F06-8242-841E45590381}" destId="{2CAA2163-E011-4E83-8369-5D5465F471F8}" srcOrd="1" destOrd="0" presId="urn:microsoft.com/office/officeart/2008/layout/LinedList"/>
    <dgm:cxn modelId="{D8D447E2-3304-44F2-9DEE-5D1215B475FD}" type="presParOf" srcId="{CA2FD905-77CA-4F06-8242-841E45590381}" destId="{7BC4E42D-322D-4C30-928A-32B1EC1E6B4A}" srcOrd="2" destOrd="0" presId="urn:microsoft.com/office/officeart/2008/layout/LinedList"/>
    <dgm:cxn modelId="{32A878DA-7A5D-4AA9-8CCE-39B2E98C26BE}" type="presParOf" srcId="{50C176D2-B5D5-4B36-A6C6-B1701006CFA7}" destId="{8073C7CE-972E-48D5-BF60-34A4DB96332D}" srcOrd="2" destOrd="0" presId="urn:microsoft.com/office/officeart/2008/layout/LinedList"/>
    <dgm:cxn modelId="{B73AB3DE-2521-45AB-AB54-1EB7FFC19A8F}" type="presParOf" srcId="{50C176D2-B5D5-4B36-A6C6-B1701006CFA7}" destId="{E255A899-BCE4-44B7-8801-47AD28971D39}"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73F551-C8D4-484B-8469-BB23E283F19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1FEB422-CF13-4021-9F8B-8DE9FB2E943D}">
      <dgm:prSet phldrT="[Text]"/>
      <dgm:spPr/>
      <dgm:t>
        <a:bodyPr/>
        <a:lstStyle/>
        <a:p>
          <a:r>
            <a:rPr lang="en-US" dirty="0"/>
            <a:t>Chief of Programs  and Support Services – Jennifer Parrack</a:t>
          </a:r>
        </a:p>
      </dgm:t>
    </dgm:pt>
    <dgm:pt modelId="{0A4E288D-2D07-46A9-A3C7-3E8808E4A981}" type="parTrans" cxnId="{54527A95-CD96-445D-A341-5AE4046F4CE3}">
      <dgm:prSet/>
      <dgm:spPr/>
      <dgm:t>
        <a:bodyPr/>
        <a:lstStyle/>
        <a:p>
          <a:endParaRPr lang="en-US"/>
        </a:p>
      </dgm:t>
    </dgm:pt>
    <dgm:pt modelId="{5BD113F9-556C-42BA-A065-1DAEC28C9CE6}" type="sibTrans" cxnId="{54527A95-CD96-445D-A341-5AE4046F4CE3}">
      <dgm:prSet/>
      <dgm:spPr/>
      <dgm:t>
        <a:bodyPr/>
        <a:lstStyle/>
        <a:p>
          <a:endParaRPr lang="en-US"/>
        </a:p>
      </dgm:t>
    </dgm:pt>
    <dgm:pt modelId="{9A91962A-E8A1-4FC4-B2C3-CD0CC2A8121F}" type="asst">
      <dgm:prSet phldrT="[Text]"/>
      <dgm:spPr/>
      <dgm:t>
        <a:bodyPr/>
        <a:lstStyle/>
        <a:p>
          <a:r>
            <a:rPr lang="en-US" dirty="0"/>
            <a:t>Assistant to the Chief – Shalandra Burch </a:t>
          </a:r>
        </a:p>
      </dgm:t>
    </dgm:pt>
    <dgm:pt modelId="{93A2E077-B806-43C2-A510-B66BC2E1FCBC}" type="parTrans" cxnId="{9732FBCC-53E7-4B50-9F06-F0AF5AAA68BD}">
      <dgm:prSet/>
      <dgm:spPr/>
      <dgm:t>
        <a:bodyPr/>
        <a:lstStyle/>
        <a:p>
          <a:endParaRPr lang="en-US"/>
        </a:p>
      </dgm:t>
    </dgm:pt>
    <dgm:pt modelId="{AE5C3452-794B-4A30-8607-F9A8094E36D5}" type="sibTrans" cxnId="{9732FBCC-53E7-4B50-9F06-F0AF5AAA68BD}">
      <dgm:prSet/>
      <dgm:spPr/>
      <dgm:t>
        <a:bodyPr/>
        <a:lstStyle/>
        <a:p>
          <a:endParaRPr lang="en-US"/>
        </a:p>
      </dgm:t>
    </dgm:pt>
    <dgm:pt modelId="{0E6CE221-927E-46C9-9A41-CC864A5FCB6A}">
      <dgm:prSet phldrT="[Text]"/>
      <dgm:spPr/>
      <dgm:t>
        <a:bodyPr/>
        <a:lstStyle/>
        <a:p>
          <a:r>
            <a:rPr lang="en-US" dirty="0"/>
            <a:t>Office of Education and Vocational Services – Maria Miller </a:t>
          </a:r>
        </a:p>
      </dgm:t>
    </dgm:pt>
    <dgm:pt modelId="{2CFEDD04-6E77-450D-BC37-86D768A1E281}" type="parTrans" cxnId="{FC447A5E-2193-4DEF-B356-5691672E4977}">
      <dgm:prSet/>
      <dgm:spPr/>
      <dgm:t>
        <a:bodyPr/>
        <a:lstStyle/>
        <a:p>
          <a:endParaRPr lang="en-US"/>
        </a:p>
      </dgm:t>
    </dgm:pt>
    <dgm:pt modelId="{65C7676E-D2B5-46FD-8C4E-15E91FA48DE9}" type="sibTrans" cxnId="{FC447A5E-2193-4DEF-B356-5691672E4977}">
      <dgm:prSet/>
      <dgm:spPr/>
      <dgm:t>
        <a:bodyPr/>
        <a:lstStyle/>
        <a:p>
          <a:endParaRPr lang="en-US"/>
        </a:p>
      </dgm:t>
    </dgm:pt>
    <dgm:pt modelId="{615AC69C-0BC7-4DA4-9E35-6DC08F1F9470}">
      <dgm:prSet phldrT="[Text]"/>
      <dgm:spPr/>
      <dgm:t>
        <a:bodyPr/>
        <a:lstStyle/>
        <a:p>
          <a:r>
            <a:rPr lang="en-US" dirty="0"/>
            <a:t>Behavioral Health Coordinator (Substance Abuse) – Vacant </a:t>
          </a:r>
        </a:p>
      </dgm:t>
    </dgm:pt>
    <dgm:pt modelId="{8009E07C-EBED-4225-B0C5-58694BB2C703}" type="parTrans" cxnId="{B5219C50-F528-4615-B34A-F85A8D985804}">
      <dgm:prSet/>
      <dgm:spPr/>
      <dgm:t>
        <a:bodyPr/>
        <a:lstStyle/>
        <a:p>
          <a:endParaRPr lang="en-US"/>
        </a:p>
      </dgm:t>
    </dgm:pt>
    <dgm:pt modelId="{DCDB15DF-A7E0-490C-AD84-99A76B3096C2}" type="sibTrans" cxnId="{B5219C50-F528-4615-B34A-F85A8D985804}">
      <dgm:prSet/>
      <dgm:spPr/>
      <dgm:t>
        <a:bodyPr/>
        <a:lstStyle/>
        <a:p>
          <a:endParaRPr lang="en-US"/>
        </a:p>
      </dgm:t>
    </dgm:pt>
    <dgm:pt modelId="{E1FFB726-BCDA-4B47-9011-087F18C95FC4}">
      <dgm:prSet phldrT="[Text]"/>
      <dgm:spPr/>
      <dgm:t>
        <a:bodyPr/>
        <a:lstStyle/>
        <a:p>
          <a:pPr>
            <a:buNone/>
          </a:pPr>
          <a:r>
            <a:rPr lang="en-US" dirty="0"/>
            <a:t>Volunteer </a:t>
          </a:r>
        </a:p>
        <a:p>
          <a:pPr>
            <a:buFont typeface="Arial" panose="020B0604020202020204" pitchFamily="34" charset="0"/>
            <a:buChar char="•"/>
          </a:pPr>
          <a:r>
            <a:rPr lang="en-US" dirty="0"/>
            <a:t>Services – Scott Keen </a:t>
          </a:r>
        </a:p>
      </dgm:t>
    </dgm:pt>
    <dgm:pt modelId="{2674A0E2-D8D2-4DDA-A5C3-5E6C248CFDDD}" type="parTrans" cxnId="{B87F5034-2099-496E-B168-08A87A32346F}">
      <dgm:prSet/>
      <dgm:spPr/>
      <dgm:t>
        <a:bodyPr/>
        <a:lstStyle/>
        <a:p>
          <a:endParaRPr lang="en-US"/>
        </a:p>
      </dgm:t>
    </dgm:pt>
    <dgm:pt modelId="{1A4D9FB8-92BE-41C8-9CDF-004E5B436A4E}" type="sibTrans" cxnId="{B87F5034-2099-496E-B168-08A87A32346F}">
      <dgm:prSet/>
      <dgm:spPr/>
      <dgm:t>
        <a:bodyPr/>
        <a:lstStyle/>
        <a:p>
          <a:endParaRPr lang="en-US"/>
        </a:p>
      </dgm:t>
    </dgm:pt>
    <dgm:pt modelId="{4DB7FB2B-0C7B-4683-9942-7465E1F7DB0D}">
      <dgm:prSet/>
      <dgm:spPr/>
      <dgm:t>
        <a:bodyPr/>
        <a:lstStyle/>
        <a:p>
          <a:pPr algn="ctr"/>
          <a:r>
            <a:rPr lang="en-US"/>
            <a:t>Chaplaincy Services – Chase Wilhelm </a:t>
          </a:r>
          <a:endParaRPr lang="en-US" dirty="0"/>
        </a:p>
      </dgm:t>
    </dgm:pt>
    <dgm:pt modelId="{18D0E4FC-4570-4833-BEA5-7BAB04C040C1}" type="parTrans" cxnId="{BEFC2132-B73E-4B45-8A7A-90748D5F674D}">
      <dgm:prSet/>
      <dgm:spPr/>
      <dgm:t>
        <a:bodyPr/>
        <a:lstStyle/>
        <a:p>
          <a:endParaRPr lang="en-US"/>
        </a:p>
      </dgm:t>
    </dgm:pt>
    <dgm:pt modelId="{DDF35B99-A951-467E-A3C2-2D3EBEB4D504}" type="sibTrans" cxnId="{BEFC2132-B73E-4B45-8A7A-90748D5F674D}">
      <dgm:prSet/>
      <dgm:spPr/>
      <dgm:t>
        <a:bodyPr/>
        <a:lstStyle/>
        <a:p>
          <a:endParaRPr lang="en-US"/>
        </a:p>
      </dgm:t>
    </dgm:pt>
    <dgm:pt modelId="{222F2CD6-7545-4E12-9FCF-62E1C8B2B7ED}">
      <dgm:prSet/>
      <dgm:spPr/>
      <dgm:t>
        <a:bodyPr/>
        <a:lstStyle/>
        <a:p>
          <a:r>
            <a:rPr lang="en-US" dirty="0"/>
            <a:t>Office of Sex Offender Services – Sarah Brown-Foiles </a:t>
          </a:r>
        </a:p>
      </dgm:t>
    </dgm:pt>
    <dgm:pt modelId="{CCAC1E65-A8E9-4ED6-AE78-01788FB788B3}" type="parTrans" cxnId="{692CF5F6-7B4B-4F2A-AFDD-BB1022508755}">
      <dgm:prSet/>
      <dgm:spPr/>
      <dgm:t>
        <a:bodyPr/>
        <a:lstStyle/>
        <a:p>
          <a:endParaRPr lang="en-US"/>
        </a:p>
      </dgm:t>
    </dgm:pt>
    <dgm:pt modelId="{9D1C8FA8-C344-4C82-9668-C20CDE4C52C2}" type="sibTrans" cxnId="{692CF5F6-7B4B-4F2A-AFDD-BB1022508755}">
      <dgm:prSet/>
      <dgm:spPr/>
      <dgm:t>
        <a:bodyPr/>
        <a:lstStyle/>
        <a:p>
          <a:endParaRPr lang="en-US"/>
        </a:p>
      </dgm:t>
    </dgm:pt>
    <dgm:pt modelId="{A88101CB-61EE-4692-90FC-FC2ABD1CA943}">
      <dgm:prSet/>
      <dgm:spPr/>
      <dgm:t>
        <a:bodyPr/>
        <a:lstStyle/>
        <a:p>
          <a:r>
            <a:rPr lang="en-US" dirty="0"/>
            <a:t>Correctional Industries – Kim Larson, CEO </a:t>
          </a:r>
        </a:p>
      </dgm:t>
    </dgm:pt>
    <dgm:pt modelId="{878DC541-4E78-4B42-978B-18BF5A08F1A3}" type="parTrans" cxnId="{3394478E-9574-4A07-843D-4DBA17733629}">
      <dgm:prSet/>
      <dgm:spPr/>
      <dgm:t>
        <a:bodyPr/>
        <a:lstStyle/>
        <a:p>
          <a:endParaRPr lang="en-US"/>
        </a:p>
      </dgm:t>
    </dgm:pt>
    <dgm:pt modelId="{D1469ACB-F9AC-4F6E-9694-C49595B87A61}" type="sibTrans" cxnId="{3394478E-9574-4A07-843D-4DBA17733629}">
      <dgm:prSet/>
      <dgm:spPr/>
      <dgm:t>
        <a:bodyPr/>
        <a:lstStyle/>
        <a:p>
          <a:endParaRPr lang="en-US"/>
        </a:p>
      </dgm:t>
    </dgm:pt>
    <dgm:pt modelId="{FDA008A1-4CBD-4574-9981-5B58D6E868DE}">
      <dgm:prSet/>
      <dgm:spPr/>
      <dgm:t>
        <a:bodyPr/>
        <a:lstStyle/>
        <a:p>
          <a:r>
            <a:rPr lang="en-US" dirty="0"/>
            <a:t>Re-Entry Unit – Angie Mecagni, Acting Capacity </a:t>
          </a:r>
        </a:p>
      </dgm:t>
    </dgm:pt>
    <dgm:pt modelId="{DBC1E955-51BC-4EAD-86CC-4EB537D2BD65}" type="parTrans" cxnId="{35E6DA1F-69B5-4E87-B773-0F12AF07BF7A}">
      <dgm:prSet/>
      <dgm:spPr/>
      <dgm:t>
        <a:bodyPr/>
        <a:lstStyle/>
        <a:p>
          <a:endParaRPr lang="en-US"/>
        </a:p>
      </dgm:t>
    </dgm:pt>
    <dgm:pt modelId="{118A2CBF-F190-492E-ACB0-6B086965360F}" type="sibTrans" cxnId="{35E6DA1F-69B5-4E87-B773-0F12AF07BF7A}">
      <dgm:prSet/>
      <dgm:spPr/>
      <dgm:t>
        <a:bodyPr/>
        <a:lstStyle/>
        <a:p>
          <a:endParaRPr lang="en-US"/>
        </a:p>
      </dgm:t>
    </dgm:pt>
    <dgm:pt modelId="{22551B45-70D9-430B-94E6-625EC966D425}" type="pres">
      <dgm:prSet presAssocID="{6F73F551-C8D4-484B-8469-BB23E283F19E}" presName="hierChild1" presStyleCnt="0">
        <dgm:presLayoutVars>
          <dgm:orgChart val="1"/>
          <dgm:chPref val="1"/>
          <dgm:dir/>
          <dgm:animOne val="branch"/>
          <dgm:animLvl val="lvl"/>
          <dgm:resizeHandles/>
        </dgm:presLayoutVars>
      </dgm:prSet>
      <dgm:spPr/>
    </dgm:pt>
    <dgm:pt modelId="{6E74621E-FE52-45CD-AA74-1431E880AD18}" type="pres">
      <dgm:prSet presAssocID="{31FEB422-CF13-4021-9F8B-8DE9FB2E943D}" presName="hierRoot1" presStyleCnt="0">
        <dgm:presLayoutVars>
          <dgm:hierBranch val="init"/>
        </dgm:presLayoutVars>
      </dgm:prSet>
      <dgm:spPr/>
    </dgm:pt>
    <dgm:pt modelId="{7BABDD24-B18A-41E6-A57B-35F8E76C9796}" type="pres">
      <dgm:prSet presAssocID="{31FEB422-CF13-4021-9F8B-8DE9FB2E943D}" presName="rootComposite1" presStyleCnt="0"/>
      <dgm:spPr/>
    </dgm:pt>
    <dgm:pt modelId="{2CB68926-3520-4366-BB7F-05C6151077FA}" type="pres">
      <dgm:prSet presAssocID="{31FEB422-CF13-4021-9F8B-8DE9FB2E943D}" presName="rootText1" presStyleLbl="node0" presStyleIdx="0" presStyleCnt="1" custScaleX="185347" custScaleY="154950">
        <dgm:presLayoutVars>
          <dgm:chPref val="3"/>
        </dgm:presLayoutVars>
      </dgm:prSet>
      <dgm:spPr/>
    </dgm:pt>
    <dgm:pt modelId="{9A99986D-C579-4027-93C4-713F176D52FC}" type="pres">
      <dgm:prSet presAssocID="{31FEB422-CF13-4021-9F8B-8DE9FB2E943D}" presName="rootConnector1" presStyleLbl="node1" presStyleIdx="0" presStyleCnt="0"/>
      <dgm:spPr/>
    </dgm:pt>
    <dgm:pt modelId="{22F8FE15-AFE1-43B7-8E5F-456A02AA2D80}" type="pres">
      <dgm:prSet presAssocID="{31FEB422-CF13-4021-9F8B-8DE9FB2E943D}" presName="hierChild2" presStyleCnt="0"/>
      <dgm:spPr/>
    </dgm:pt>
    <dgm:pt modelId="{62BF8D5B-5506-4953-96A8-E6276425B2A8}" type="pres">
      <dgm:prSet presAssocID="{2CFEDD04-6E77-450D-BC37-86D768A1E281}" presName="Name37" presStyleLbl="parChTrans1D2" presStyleIdx="0" presStyleCnt="8"/>
      <dgm:spPr/>
    </dgm:pt>
    <dgm:pt modelId="{01FB5C18-9AF8-4FE2-8FFB-81B42517BC0E}" type="pres">
      <dgm:prSet presAssocID="{0E6CE221-927E-46C9-9A41-CC864A5FCB6A}" presName="hierRoot2" presStyleCnt="0">
        <dgm:presLayoutVars>
          <dgm:hierBranch val="init"/>
        </dgm:presLayoutVars>
      </dgm:prSet>
      <dgm:spPr/>
    </dgm:pt>
    <dgm:pt modelId="{C4F50ED1-B165-4F51-AFC7-64510F023267}" type="pres">
      <dgm:prSet presAssocID="{0E6CE221-927E-46C9-9A41-CC864A5FCB6A}" presName="rootComposite" presStyleCnt="0"/>
      <dgm:spPr/>
    </dgm:pt>
    <dgm:pt modelId="{C9729F23-F8B6-49CD-9704-A7F82D7EA955}" type="pres">
      <dgm:prSet presAssocID="{0E6CE221-927E-46C9-9A41-CC864A5FCB6A}" presName="rootText" presStyleLbl="node2" presStyleIdx="0" presStyleCnt="7" custScaleY="170790">
        <dgm:presLayoutVars>
          <dgm:chPref val="3"/>
        </dgm:presLayoutVars>
      </dgm:prSet>
      <dgm:spPr/>
    </dgm:pt>
    <dgm:pt modelId="{74013C8A-5F5B-45D1-9DED-BB0B6FE70E59}" type="pres">
      <dgm:prSet presAssocID="{0E6CE221-927E-46C9-9A41-CC864A5FCB6A}" presName="rootConnector" presStyleLbl="node2" presStyleIdx="0" presStyleCnt="7"/>
      <dgm:spPr/>
    </dgm:pt>
    <dgm:pt modelId="{B16A6DC8-1B07-4106-9C2F-E806F2A941F7}" type="pres">
      <dgm:prSet presAssocID="{0E6CE221-927E-46C9-9A41-CC864A5FCB6A}" presName="hierChild4" presStyleCnt="0"/>
      <dgm:spPr/>
    </dgm:pt>
    <dgm:pt modelId="{0084118D-F389-46EF-99A8-D3CC8A3330B9}" type="pres">
      <dgm:prSet presAssocID="{0E6CE221-927E-46C9-9A41-CC864A5FCB6A}" presName="hierChild5" presStyleCnt="0"/>
      <dgm:spPr/>
    </dgm:pt>
    <dgm:pt modelId="{2A9FE300-94E1-4461-978A-330DD12D5AAB}" type="pres">
      <dgm:prSet presAssocID="{8009E07C-EBED-4225-B0C5-58694BB2C703}" presName="Name37" presStyleLbl="parChTrans1D2" presStyleIdx="1" presStyleCnt="8"/>
      <dgm:spPr/>
    </dgm:pt>
    <dgm:pt modelId="{A0D17386-A0C6-4357-926C-1274D0E16DEA}" type="pres">
      <dgm:prSet presAssocID="{615AC69C-0BC7-4DA4-9E35-6DC08F1F9470}" presName="hierRoot2" presStyleCnt="0">
        <dgm:presLayoutVars>
          <dgm:hierBranch val="init"/>
        </dgm:presLayoutVars>
      </dgm:prSet>
      <dgm:spPr/>
    </dgm:pt>
    <dgm:pt modelId="{AAC5590C-E080-4C91-AA65-0C4F9D2D9ADD}" type="pres">
      <dgm:prSet presAssocID="{615AC69C-0BC7-4DA4-9E35-6DC08F1F9470}" presName="rootComposite" presStyleCnt="0"/>
      <dgm:spPr/>
    </dgm:pt>
    <dgm:pt modelId="{BB28E51B-2A62-4BE2-BE89-F399609BAA4E}" type="pres">
      <dgm:prSet presAssocID="{615AC69C-0BC7-4DA4-9E35-6DC08F1F9470}" presName="rootText" presStyleLbl="node2" presStyleIdx="1" presStyleCnt="7" custScaleY="173804">
        <dgm:presLayoutVars>
          <dgm:chPref val="3"/>
        </dgm:presLayoutVars>
      </dgm:prSet>
      <dgm:spPr/>
    </dgm:pt>
    <dgm:pt modelId="{D19C281E-E56E-4566-9DB9-07567E1E359E}" type="pres">
      <dgm:prSet presAssocID="{615AC69C-0BC7-4DA4-9E35-6DC08F1F9470}" presName="rootConnector" presStyleLbl="node2" presStyleIdx="1" presStyleCnt="7"/>
      <dgm:spPr/>
    </dgm:pt>
    <dgm:pt modelId="{2FD3E46A-C3AF-46D8-B682-13499AC22269}" type="pres">
      <dgm:prSet presAssocID="{615AC69C-0BC7-4DA4-9E35-6DC08F1F9470}" presName="hierChild4" presStyleCnt="0"/>
      <dgm:spPr/>
    </dgm:pt>
    <dgm:pt modelId="{D2F7EF6D-AB1E-470A-B0A3-CC007F416DF4}" type="pres">
      <dgm:prSet presAssocID="{615AC69C-0BC7-4DA4-9E35-6DC08F1F9470}" presName="hierChild5" presStyleCnt="0"/>
      <dgm:spPr/>
    </dgm:pt>
    <dgm:pt modelId="{3939849C-1CA7-40B9-8EDC-286EA23FFD0B}" type="pres">
      <dgm:prSet presAssocID="{2674A0E2-D8D2-4DDA-A5C3-5E6C248CFDDD}" presName="Name37" presStyleLbl="parChTrans1D2" presStyleIdx="2" presStyleCnt="8"/>
      <dgm:spPr/>
    </dgm:pt>
    <dgm:pt modelId="{52C2494A-2949-4068-97A7-018CB0739C72}" type="pres">
      <dgm:prSet presAssocID="{E1FFB726-BCDA-4B47-9011-087F18C95FC4}" presName="hierRoot2" presStyleCnt="0">
        <dgm:presLayoutVars>
          <dgm:hierBranch val="init"/>
        </dgm:presLayoutVars>
      </dgm:prSet>
      <dgm:spPr/>
    </dgm:pt>
    <dgm:pt modelId="{00E18D0E-9D48-4DAE-9D13-5965AEB33F16}" type="pres">
      <dgm:prSet presAssocID="{E1FFB726-BCDA-4B47-9011-087F18C95FC4}" presName="rootComposite" presStyleCnt="0"/>
      <dgm:spPr/>
    </dgm:pt>
    <dgm:pt modelId="{91B6F785-1940-45E6-8572-E4F13AD7A244}" type="pres">
      <dgm:prSet presAssocID="{E1FFB726-BCDA-4B47-9011-087F18C95FC4}" presName="rootText" presStyleLbl="node2" presStyleIdx="2" presStyleCnt="7" custScaleY="173805">
        <dgm:presLayoutVars>
          <dgm:chPref val="3"/>
        </dgm:presLayoutVars>
      </dgm:prSet>
      <dgm:spPr/>
    </dgm:pt>
    <dgm:pt modelId="{704A7C89-6D2E-49D9-96AB-537CBCDC899A}" type="pres">
      <dgm:prSet presAssocID="{E1FFB726-BCDA-4B47-9011-087F18C95FC4}" presName="rootConnector" presStyleLbl="node2" presStyleIdx="2" presStyleCnt="7"/>
      <dgm:spPr/>
    </dgm:pt>
    <dgm:pt modelId="{488B9F6B-2E80-4BD9-B277-F753B578227A}" type="pres">
      <dgm:prSet presAssocID="{E1FFB726-BCDA-4B47-9011-087F18C95FC4}" presName="hierChild4" presStyleCnt="0"/>
      <dgm:spPr/>
    </dgm:pt>
    <dgm:pt modelId="{96C1B0BE-5CE0-4A5A-9031-E1053B825013}" type="pres">
      <dgm:prSet presAssocID="{E1FFB726-BCDA-4B47-9011-087F18C95FC4}" presName="hierChild5" presStyleCnt="0"/>
      <dgm:spPr/>
    </dgm:pt>
    <dgm:pt modelId="{E8CC12C7-B628-4813-8F2B-9BA86356EA6A}" type="pres">
      <dgm:prSet presAssocID="{18D0E4FC-4570-4833-BEA5-7BAB04C040C1}" presName="Name37" presStyleLbl="parChTrans1D2" presStyleIdx="3" presStyleCnt="8"/>
      <dgm:spPr/>
    </dgm:pt>
    <dgm:pt modelId="{1EF326B5-A89C-466D-9C8A-7E6CD0064D18}" type="pres">
      <dgm:prSet presAssocID="{4DB7FB2B-0C7B-4683-9942-7465E1F7DB0D}" presName="hierRoot2" presStyleCnt="0">
        <dgm:presLayoutVars>
          <dgm:hierBranch val="init"/>
        </dgm:presLayoutVars>
      </dgm:prSet>
      <dgm:spPr/>
    </dgm:pt>
    <dgm:pt modelId="{F3A2D560-74A1-4E8F-A6A1-47357CAF08A0}" type="pres">
      <dgm:prSet presAssocID="{4DB7FB2B-0C7B-4683-9942-7465E1F7DB0D}" presName="rootComposite" presStyleCnt="0"/>
      <dgm:spPr/>
    </dgm:pt>
    <dgm:pt modelId="{6520666F-4019-4F33-A4C8-B42C86B195E6}" type="pres">
      <dgm:prSet presAssocID="{4DB7FB2B-0C7B-4683-9942-7465E1F7DB0D}" presName="rootText" presStyleLbl="node2" presStyleIdx="3" presStyleCnt="7" custScaleX="100961" custScaleY="174236">
        <dgm:presLayoutVars>
          <dgm:chPref val="3"/>
        </dgm:presLayoutVars>
      </dgm:prSet>
      <dgm:spPr/>
    </dgm:pt>
    <dgm:pt modelId="{162A7AD6-155A-4696-A8AC-46A29BC91E0D}" type="pres">
      <dgm:prSet presAssocID="{4DB7FB2B-0C7B-4683-9942-7465E1F7DB0D}" presName="rootConnector" presStyleLbl="node2" presStyleIdx="3" presStyleCnt="7"/>
      <dgm:spPr/>
    </dgm:pt>
    <dgm:pt modelId="{D4922EEA-7235-4D8D-B8B6-C08135852674}" type="pres">
      <dgm:prSet presAssocID="{4DB7FB2B-0C7B-4683-9942-7465E1F7DB0D}" presName="hierChild4" presStyleCnt="0"/>
      <dgm:spPr/>
    </dgm:pt>
    <dgm:pt modelId="{D848A614-A804-442C-8167-3405CE446CFE}" type="pres">
      <dgm:prSet presAssocID="{4DB7FB2B-0C7B-4683-9942-7465E1F7DB0D}" presName="hierChild5" presStyleCnt="0"/>
      <dgm:spPr/>
    </dgm:pt>
    <dgm:pt modelId="{6AB25910-3F40-4AC1-9B78-D318C24F4429}" type="pres">
      <dgm:prSet presAssocID="{CCAC1E65-A8E9-4ED6-AE78-01788FB788B3}" presName="Name37" presStyleLbl="parChTrans1D2" presStyleIdx="4" presStyleCnt="8"/>
      <dgm:spPr/>
    </dgm:pt>
    <dgm:pt modelId="{C87A949A-8448-4CE7-8B0B-29B872793D6B}" type="pres">
      <dgm:prSet presAssocID="{222F2CD6-7545-4E12-9FCF-62E1C8B2B7ED}" presName="hierRoot2" presStyleCnt="0">
        <dgm:presLayoutVars>
          <dgm:hierBranch val="init"/>
        </dgm:presLayoutVars>
      </dgm:prSet>
      <dgm:spPr/>
    </dgm:pt>
    <dgm:pt modelId="{0ED3A105-8A6A-4253-ADB4-ED13A3EA36A8}" type="pres">
      <dgm:prSet presAssocID="{222F2CD6-7545-4E12-9FCF-62E1C8B2B7ED}" presName="rootComposite" presStyleCnt="0"/>
      <dgm:spPr/>
    </dgm:pt>
    <dgm:pt modelId="{8F503D6E-CBD9-44A9-9B59-ADE3E44AF3BE}" type="pres">
      <dgm:prSet presAssocID="{222F2CD6-7545-4E12-9FCF-62E1C8B2B7ED}" presName="rootText" presStyleLbl="node2" presStyleIdx="4" presStyleCnt="7" custScaleY="171200">
        <dgm:presLayoutVars>
          <dgm:chPref val="3"/>
        </dgm:presLayoutVars>
      </dgm:prSet>
      <dgm:spPr/>
    </dgm:pt>
    <dgm:pt modelId="{68613D8E-4D85-4418-8C4E-BB96EFBF61DC}" type="pres">
      <dgm:prSet presAssocID="{222F2CD6-7545-4E12-9FCF-62E1C8B2B7ED}" presName="rootConnector" presStyleLbl="node2" presStyleIdx="4" presStyleCnt="7"/>
      <dgm:spPr/>
    </dgm:pt>
    <dgm:pt modelId="{1BCA0656-37DA-4C4A-9688-5AE61C12EDFA}" type="pres">
      <dgm:prSet presAssocID="{222F2CD6-7545-4E12-9FCF-62E1C8B2B7ED}" presName="hierChild4" presStyleCnt="0"/>
      <dgm:spPr/>
    </dgm:pt>
    <dgm:pt modelId="{077881F1-7DBD-4F9B-B88F-BB961DD5AB32}" type="pres">
      <dgm:prSet presAssocID="{222F2CD6-7545-4E12-9FCF-62E1C8B2B7ED}" presName="hierChild5" presStyleCnt="0"/>
      <dgm:spPr/>
    </dgm:pt>
    <dgm:pt modelId="{B9B91D62-0240-49AE-ADCF-8FE03C2D12C7}" type="pres">
      <dgm:prSet presAssocID="{DBC1E955-51BC-4EAD-86CC-4EB537D2BD65}" presName="Name37" presStyleLbl="parChTrans1D2" presStyleIdx="5" presStyleCnt="8"/>
      <dgm:spPr/>
    </dgm:pt>
    <dgm:pt modelId="{F2BBCE03-F1DB-401C-842A-5D1D49E80A5F}" type="pres">
      <dgm:prSet presAssocID="{FDA008A1-4CBD-4574-9981-5B58D6E868DE}" presName="hierRoot2" presStyleCnt="0">
        <dgm:presLayoutVars>
          <dgm:hierBranch val="init"/>
        </dgm:presLayoutVars>
      </dgm:prSet>
      <dgm:spPr/>
    </dgm:pt>
    <dgm:pt modelId="{E9C115E8-96E9-415A-B535-70A50CE8876A}" type="pres">
      <dgm:prSet presAssocID="{FDA008A1-4CBD-4574-9981-5B58D6E868DE}" presName="rootComposite" presStyleCnt="0"/>
      <dgm:spPr/>
    </dgm:pt>
    <dgm:pt modelId="{57572E9C-D214-4EA1-9E0F-88DF50DF8A2C}" type="pres">
      <dgm:prSet presAssocID="{FDA008A1-4CBD-4574-9981-5B58D6E868DE}" presName="rootText" presStyleLbl="node2" presStyleIdx="5" presStyleCnt="7" custScaleY="165126">
        <dgm:presLayoutVars>
          <dgm:chPref val="3"/>
        </dgm:presLayoutVars>
      </dgm:prSet>
      <dgm:spPr/>
    </dgm:pt>
    <dgm:pt modelId="{D8DC8055-0ECE-463E-AD38-257EAE6015F2}" type="pres">
      <dgm:prSet presAssocID="{FDA008A1-4CBD-4574-9981-5B58D6E868DE}" presName="rootConnector" presStyleLbl="node2" presStyleIdx="5" presStyleCnt="7"/>
      <dgm:spPr/>
    </dgm:pt>
    <dgm:pt modelId="{0449AA9C-7D7A-4FC2-A1A4-472A300E72F5}" type="pres">
      <dgm:prSet presAssocID="{FDA008A1-4CBD-4574-9981-5B58D6E868DE}" presName="hierChild4" presStyleCnt="0"/>
      <dgm:spPr/>
    </dgm:pt>
    <dgm:pt modelId="{019766DA-A459-4D3D-BD48-9BAFDAFAB399}" type="pres">
      <dgm:prSet presAssocID="{FDA008A1-4CBD-4574-9981-5B58D6E868DE}" presName="hierChild5" presStyleCnt="0"/>
      <dgm:spPr/>
    </dgm:pt>
    <dgm:pt modelId="{89468DCE-B4F8-4094-AAEB-C610DF0A0591}" type="pres">
      <dgm:prSet presAssocID="{878DC541-4E78-4B42-978B-18BF5A08F1A3}" presName="Name37" presStyleLbl="parChTrans1D2" presStyleIdx="6" presStyleCnt="8"/>
      <dgm:spPr/>
    </dgm:pt>
    <dgm:pt modelId="{149FA7C8-6458-4E92-9B34-DDD68FF24FC5}" type="pres">
      <dgm:prSet presAssocID="{A88101CB-61EE-4692-90FC-FC2ABD1CA943}" presName="hierRoot2" presStyleCnt="0">
        <dgm:presLayoutVars>
          <dgm:hierBranch val="init"/>
        </dgm:presLayoutVars>
      </dgm:prSet>
      <dgm:spPr/>
    </dgm:pt>
    <dgm:pt modelId="{E6F02240-E66E-4D75-8E1D-A5BA5CFCE7D8}" type="pres">
      <dgm:prSet presAssocID="{A88101CB-61EE-4692-90FC-FC2ABD1CA943}" presName="rootComposite" presStyleCnt="0"/>
      <dgm:spPr/>
    </dgm:pt>
    <dgm:pt modelId="{E9ED06E2-F9D6-4B98-9462-43FBF127CBE6}" type="pres">
      <dgm:prSet presAssocID="{A88101CB-61EE-4692-90FC-FC2ABD1CA943}" presName="rootText" presStyleLbl="node2" presStyleIdx="6" presStyleCnt="7" custScaleY="162090">
        <dgm:presLayoutVars>
          <dgm:chPref val="3"/>
        </dgm:presLayoutVars>
      </dgm:prSet>
      <dgm:spPr/>
    </dgm:pt>
    <dgm:pt modelId="{1B3723D4-47BC-48D8-8A0F-7158A2B17657}" type="pres">
      <dgm:prSet presAssocID="{A88101CB-61EE-4692-90FC-FC2ABD1CA943}" presName="rootConnector" presStyleLbl="node2" presStyleIdx="6" presStyleCnt="7"/>
      <dgm:spPr/>
    </dgm:pt>
    <dgm:pt modelId="{9B345771-1EF0-48DC-AE8A-F680027EFB4F}" type="pres">
      <dgm:prSet presAssocID="{A88101CB-61EE-4692-90FC-FC2ABD1CA943}" presName="hierChild4" presStyleCnt="0"/>
      <dgm:spPr/>
    </dgm:pt>
    <dgm:pt modelId="{A09D7D42-8D2F-49D5-841B-2D08F7A8D075}" type="pres">
      <dgm:prSet presAssocID="{A88101CB-61EE-4692-90FC-FC2ABD1CA943}" presName="hierChild5" presStyleCnt="0"/>
      <dgm:spPr/>
    </dgm:pt>
    <dgm:pt modelId="{358599C0-6EF8-49A9-93DC-B676F6B6C3F9}" type="pres">
      <dgm:prSet presAssocID="{31FEB422-CF13-4021-9F8B-8DE9FB2E943D}" presName="hierChild3" presStyleCnt="0"/>
      <dgm:spPr/>
    </dgm:pt>
    <dgm:pt modelId="{93160837-2C09-4919-998D-A90DB82D7D89}" type="pres">
      <dgm:prSet presAssocID="{93A2E077-B806-43C2-A510-B66BC2E1FCBC}" presName="Name111" presStyleLbl="parChTrans1D2" presStyleIdx="7" presStyleCnt="8"/>
      <dgm:spPr/>
    </dgm:pt>
    <dgm:pt modelId="{D84BA207-FCAB-425A-B9AF-683BA421FE8F}" type="pres">
      <dgm:prSet presAssocID="{9A91962A-E8A1-4FC4-B2C3-CD0CC2A8121F}" presName="hierRoot3" presStyleCnt="0">
        <dgm:presLayoutVars>
          <dgm:hierBranch val="init"/>
        </dgm:presLayoutVars>
      </dgm:prSet>
      <dgm:spPr/>
    </dgm:pt>
    <dgm:pt modelId="{A3AF08A3-0AA2-4003-AE8E-CBBCF3F5DB35}" type="pres">
      <dgm:prSet presAssocID="{9A91962A-E8A1-4FC4-B2C3-CD0CC2A8121F}" presName="rootComposite3" presStyleCnt="0"/>
      <dgm:spPr/>
    </dgm:pt>
    <dgm:pt modelId="{4F451057-9879-4BEB-A057-6E16B716A7A6}" type="pres">
      <dgm:prSet presAssocID="{9A91962A-E8A1-4FC4-B2C3-CD0CC2A8121F}" presName="rootText3" presStyleLbl="asst1" presStyleIdx="0" presStyleCnt="1" custScaleX="139691">
        <dgm:presLayoutVars>
          <dgm:chPref val="3"/>
        </dgm:presLayoutVars>
      </dgm:prSet>
      <dgm:spPr/>
    </dgm:pt>
    <dgm:pt modelId="{2C107247-A2A7-49AB-BD78-7E4EF0923CAE}" type="pres">
      <dgm:prSet presAssocID="{9A91962A-E8A1-4FC4-B2C3-CD0CC2A8121F}" presName="rootConnector3" presStyleLbl="asst1" presStyleIdx="0" presStyleCnt="1"/>
      <dgm:spPr/>
    </dgm:pt>
    <dgm:pt modelId="{CABAE3D3-5BC0-459A-BB95-709B47F382F7}" type="pres">
      <dgm:prSet presAssocID="{9A91962A-E8A1-4FC4-B2C3-CD0CC2A8121F}" presName="hierChild6" presStyleCnt="0"/>
      <dgm:spPr/>
    </dgm:pt>
    <dgm:pt modelId="{B1250381-3A33-43CF-92F7-A8E1C6FC1A42}" type="pres">
      <dgm:prSet presAssocID="{9A91962A-E8A1-4FC4-B2C3-CD0CC2A8121F}" presName="hierChild7" presStyleCnt="0"/>
      <dgm:spPr/>
    </dgm:pt>
  </dgm:ptLst>
  <dgm:cxnLst>
    <dgm:cxn modelId="{2F56DB00-B08D-4983-A0EB-354747E23FF1}" type="presOf" srcId="{2CFEDD04-6E77-450D-BC37-86D768A1E281}" destId="{62BF8D5B-5506-4953-96A8-E6276425B2A8}" srcOrd="0" destOrd="0" presId="urn:microsoft.com/office/officeart/2005/8/layout/orgChart1"/>
    <dgm:cxn modelId="{198F430E-AF74-411B-B08E-444509F53450}" type="presOf" srcId="{31FEB422-CF13-4021-9F8B-8DE9FB2E943D}" destId="{9A99986D-C579-4027-93C4-713F176D52FC}" srcOrd="1" destOrd="0" presId="urn:microsoft.com/office/officeart/2005/8/layout/orgChart1"/>
    <dgm:cxn modelId="{8D0ACD1C-E435-4186-9ABE-C7BFE09CE096}" type="presOf" srcId="{2674A0E2-D8D2-4DDA-A5C3-5E6C248CFDDD}" destId="{3939849C-1CA7-40B9-8EDC-286EA23FFD0B}" srcOrd="0" destOrd="0" presId="urn:microsoft.com/office/officeart/2005/8/layout/orgChart1"/>
    <dgm:cxn modelId="{B9904C1D-BFC5-4837-9656-B0C7B03E33E8}" type="presOf" srcId="{222F2CD6-7545-4E12-9FCF-62E1C8B2B7ED}" destId="{68613D8E-4D85-4418-8C4E-BB96EFBF61DC}" srcOrd="1" destOrd="0" presId="urn:microsoft.com/office/officeart/2005/8/layout/orgChart1"/>
    <dgm:cxn modelId="{35E6DA1F-69B5-4E87-B773-0F12AF07BF7A}" srcId="{31FEB422-CF13-4021-9F8B-8DE9FB2E943D}" destId="{FDA008A1-4CBD-4574-9981-5B58D6E868DE}" srcOrd="6" destOrd="0" parTransId="{DBC1E955-51BC-4EAD-86CC-4EB537D2BD65}" sibTransId="{118A2CBF-F190-492E-ACB0-6B086965360F}"/>
    <dgm:cxn modelId="{11BEAC27-DB55-45AE-9705-64B990FDF651}" type="presOf" srcId="{93A2E077-B806-43C2-A510-B66BC2E1FCBC}" destId="{93160837-2C09-4919-998D-A90DB82D7D89}" srcOrd="0" destOrd="0" presId="urn:microsoft.com/office/officeart/2005/8/layout/orgChart1"/>
    <dgm:cxn modelId="{4339982B-A811-41EB-AD68-3771D66BEA54}" type="presOf" srcId="{E1FFB726-BCDA-4B47-9011-087F18C95FC4}" destId="{91B6F785-1940-45E6-8572-E4F13AD7A244}" srcOrd="0" destOrd="0" presId="urn:microsoft.com/office/officeart/2005/8/layout/orgChart1"/>
    <dgm:cxn modelId="{BEFC2132-B73E-4B45-8A7A-90748D5F674D}" srcId="{31FEB422-CF13-4021-9F8B-8DE9FB2E943D}" destId="{4DB7FB2B-0C7B-4683-9942-7465E1F7DB0D}" srcOrd="4" destOrd="0" parTransId="{18D0E4FC-4570-4833-BEA5-7BAB04C040C1}" sibTransId="{DDF35B99-A951-467E-A3C2-2D3EBEB4D504}"/>
    <dgm:cxn modelId="{B87F5034-2099-496E-B168-08A87A32346F}" srcId="{31FEB422-CF13-4021-9F8B-8DE9FB2E943D}" destId="{E1FFB726-BCDA-4B47-9011-087F18C95FC4}" srcOrd="3" destOrd="0" parTransId="{2674A0E2-D8D2-4DDA-A5C3-5E6C248CFDDD}" sibTransId="{1A4D9FB8-92BE-41C8-9CDF-004E5B436A4E}"/>
    <dgm:cxn modelId="{30C98834-BD8B-4096-8482-8596756998B0}" type="presOf" srcId="{6F73F551-C8D4-484B-8469-BB23E283F19E}" destId="{22551B45-70D9-430B-94E6-625EC966D425}" srcOrd="0" destOrd="0" presId="urn:microsoft.com/office/officeart/2005/8/layout/orgChart1"/>
    <dgm:cxn modelId="{4216143D-9D0D-4840-B043-EF2C7E5F4639}" type="presOf" srcId="{878DC541-4E78-4B42-978B-18BF5A08F1A3}" destId="{89468DCE-B4F8-4094-AAEB-C610DF0A0591}" srcOrd="0" destOrd="0" presId="urn:microsoft.com/office/officeart/2005/8/layout/orgChart1"/>
    <dgm:cxn modelId="{408E6D4B-F2FC-4A84-B6CB-0474BEBD98E3}" type="presOf" srcId="{31FEB422-CF13-4021-9F8B-8DE9FB2E943D}" destId="{2CB68926-3520-4366-BB7F-05C6151077FA}" srcOrd="0" destOrd="0" presId="urn:microsoft.com/office/officeart/2005/8/layout/orgChart1"/>
    <dgm:cxn modelId="{B5219C50-F528-4615-B34A-F85A8D985804}" srcId="{31FEB422-CF13-4021-9F8B-8DE9FB2E943D}" destId="{615AC69C-0BC7-4DA4-9E35-6DC08F1F9470}" srcOrd="2" destOrd="0" parTransId="{8009E07C-EBED-4225-B0C5-58694BB2C703}" sibTransId="{DCDB15DF-A7E0-490C-AD84-99A76B3096C2}"/>
    <dgm:cxn modelId="{FC447A5E-2193-4DEF-B356-5691672E4977}" srcId="{31FEB422-CF13-4021-9F8B-8DE9FB2E943D}" destId="{0E6CE221-927E-46C9-9A41-CC864A5FCB6A}" srcOrd="1" destOrd="0" parTransId="{2CFEDD04-6E77-450D-BC37-86D768A1E281}" sibTransId="{65C7676E-D2B5-46FD-8C4E-15E91FA48DE9}"/>
    <dgm:cxn modelId="{CCFCB86E-743D-4CDA-9CDC-F8566E400FF7}" type="presOf" srcId="{18D0E4FC-4570-4833-BEA5-7BAB04C040C1}" destId="{E8CC12C7-B628-4813-8F2B-9BA86356EA6A}" srcOrd="0" destOrd="0" presId="urn:microsoft.com/office/officeart/2005/8/layout/orgChart1"/>
    <dgm:cxn modelId="{ECB58070-09FC-49E2-882F-3F5BBF23AACA}" type="presOf" srcId="{9A91962A-E8A1-4FC4-B2C3-CD0CC2A8121F}" destId="{2C107247-A2A7-49AB-BD78-7E4EF0923CAE}" srcOrd="1" destOrd="0" presId="urn:microsoft.com/office/officeart/2005/8/layout/orgChart1"/>
    <dgm:cxn modelId="{657EFB77-C22C-466E-9287-3EF8EA290FAB}" type="presOf" srcId="{4DB7FB2B-0C7B-4683-9942-7465E1F7DB0D}" destId="{162A7AD6-155A-4696-A8AC-46A29BC91E0D}" srcOrd="1" destOrd="0" presId="urn:microsoft.com/office/officeart/2005/8/layout/orgChart1"/>
    <dgm:cxn modelId="{88E0CA7B-0F51-4AB2-956C-6E7EC1E0F9C1}" type="presOf" srcId="{E1FFB726-BCDA-4B47-9011-087F18C95FC4}" destId="{704A7C89-6D2E-49D9-96AB-537CBCDC899A}" srcOrd="1" destOrd="0" presId="urn:microsoft.com/office/officeart/2005/8/layout/orgChart1"/>
    <dgm:cxn modelId="{93753C7E-7542-4940-9FE9-1B2BE88A5C9B}" type="presOf" srcId="{DBC1E955-51BC-4EAD-86CC-4EB537D2BD65}" destId="{B9B91D62-0240-49AE-ADCF-8FE03C2D12C7}" srcOrd="0" destOrd="0" presId="urn:microsoft.com/office/officeart/2005/8/layout/orgChart1"/>
    <dgm:cxn modelId="{0137D484-E32F-412F-9A41-27FD733CD4C2}" type="presOf" srcId="{9A91962A-E8A1-4FC4-B2C3-CD0CC2A8121F}" destId="{4F451057-9879-4BEB-A057-6E16B716A7A6}" srcOrd="0" destOrd="0" presId="urn:microsoft.com/office/officeart/2005/8/layout/orgChart1"/>
    <dgm:cxn modelId="{D77FEF88-0DEA-4445-A934-1DC66CCB9C67}" type="presOf" srcId="{A88101CB-61EE-4692-90FC-FC2ABD1CA943}" destId="{1B3723D4-47BC-48D8-8A0F-7158A2B17657}" srcOrd="1" destOrd="0" presId="urn:microsoft.com/office/officeart/2005/8/layout/orgChart1"/>
    <dgm:cxn modelId="{3394478E-9574-4A07-843D-4DBA17733629}" srcId="{31FEB422-CF13-4021-9F8B-8DE9FB2E943D}" destId="{A88101CB-61EE-4692-90FC-FC2ABD1CA943}" srcOrd="7" destOrd="0" parTransId="{878DC541-4E78-4B42-978B-18BF5A08F1A3}" sibTransId="{D1469ACB-F9AC-4F6E-9694-C49595B87A61}"/>
    <dgm:cxn modelId="{54527A95-CD96-445D-A341-5AE4046F4CE3}" srcId="{6F73F551-C8D4-484B-8469-BB23E283F19E}" destId="{31FEB422-CF13-4021-9F8B-8DE9FB2E943D}" srcOrd="0" destOrd="0" parTransId="{0A4E288D-2D07-46A9-A3C7-3E8808E4A981}" sibTransId="{5BD113F9-556C-42BA-A065-1DAEC28C9CE6}"/>
    <dgm:cxn modelId="{88951998-82F0-4946-A5E5-1CE336A5CD7D}" type="presOf" srcId="{615AC69C-0BC7-4DA4-9E35-6DC08F1F9470}" destId="{BB28E51B-2A62-4BE2-BE89-F399609BAA4E}" srcOrd="0" destOrd="0" presId="urn:microsoft.com/office/officeart/2005/8/layout/orgChart1"/>
    <dgm:cxn modelId="{56322AAB-D989-4D37-9320-8BC9D34B6FB3}" type="presOf" srcId="{FDA008A1-4CBD-4574-9981-5B58D6E868DE}" destId="{D8DC8055-0ECE-463E-AD38-257EAE6015F2}" srcOrd="1" destOrd="0" presId="urn:microsoft.com/office/officeart/2005/8/layout/orgChart1"/>
    <dgm:cxn modelId="{42EBC2AB-F412-4887-A8EE-E2EFCEFD9F81}" type="presOf" srcId="{0E6CE221-927E-46C9-9A41-CC864A5FCB6A}" destId="{74013C8A-5F5B-45D1-9DED-BB0B6FE70E59}" srcOrd="1" destOrd="0" presId="urn:microsoft.com/office/officeart/2005/8/layout/orgChart1"/>
    <dgm:cxn modelId="{69F0E9C2-00B9-408D-9C68-669F5CAF9305}" type="presOf" srcId="{0E6CE221-927E-46C9-9A41-CC864A5FCB6A}" destId="{C9729F23-F8B6-49CD-9704-A7F82D7EA955}" srcOrd="0" destOrd="0" presId="urn:microsoft.com/office/officeart/2005/8/layout/orgChart1"/>
    <dgm:cxn modelId="{9732FBCC-53E7-4B50-9F06-F0AF5AAA68BD}" srcId="{31FEB422-CF13-4021-9F8B-8DE9FB2E943D}" destId="{9A91962A-E8A1-4FC4-B2C3-CD0CC2A8121F}" srcOrd="0" destOrd="0" parTransId="{93A2E077-B806-43C2-A510-B66BC2E1FCBC}" sibTransId="{AE5C3452-794B-4A30-8607-F9A8094E36D5}"/>
    <dgm:cxn modelId="{29C93ACE-A8F8-4CB7-90D6-6BF699FD50D6}" type="presOf" srcId="{4DB7FB2B-0C7B-4683-9942-7465E1F7DB0D}" destId="{6520666F-4019-4F33-A4C8-B42C86B195E6}" srcOrd="0" destOrd="0" presId="urn:microsoft.com/office/officeart/2005/8/layout/orgChart1"/>
    <dgm:cxn modelId="{CDBBB1D1-E57B-44A4-80BC-6FB5542E98EE}" type="presOf" srcId="{222F2CD6-7545-4E12-9FCF-62E1C8B2B7ED}" destId="{8F503D6E-CBD9-44A9-9B59-ADE3E44AF3BE}" srcOrd="0" destOrd="0" presId="urn:microsoft.com/office/officeart/2005/8/layout/orgChart1"/>
    <dgm:cxn modelId="{CE6862DC-1D36-4892-9AC3-5B4610EF1D42}" type="presOf" srcId="{A88101CB-61EE-4692-90FC-FC2ABD1CA943}" destId="{E9ED06E2-F9D6-4B98-9462-43FBF127CBE6}" srcOrd="0" destOrd="0" presId="urn:microsoft.com/office/officeart/2005/8/layout/orgChart1"/>
    <dgm:cxn modelId="{63DDC7E6-6FDC-4B35-895B-459EE574D8ED}" type="presOf" srcId="{CCAC1E65-A8E9-4ED6-AE78-01788FB788B3}" destId="{6AB25910-3F40-4AC1-9B78-D318C24F4429}" srcOrd="0" destOrd="0" presId="urn:microsoft.com/office/officeart/2005/8/layout/orgChart1"/>
    <dgm:cxn modelId="{7463F1E7-327D-4E7A-A578-D785BAABAC97}" type="presOf" srcId="{8009E07C-EBED-4225-B0C5-58694BB2C703}" destId="{2A9FE300-94E1-4461-978A-330DD12D5AAB}" srcOrd="0" destOrd="0" presId="urn:microsoft.com/office/officeart/2005/8/layout/orgChart1"/>
    <dgm:cxn modelId="{0D0563F3-6EF1-45A3-90C4-7F4C8DEA48E1}" type="presOf" srcId="{615AC69C-0BC7-4DA4-9E35-6DC08F1F9470}" destId="{D19C281E-E56E-4566-9DB9-07567E1E359E}" srcOrd="1" destOrd="0" presId="urn:microsoft.com/office/officeart/2005/8/layout/orgChart1"/>
    <dgm:cxn modelId="{692CF5F6-7B4B-4F2A-AFDD-BB1022508755}" srcId="{31FEB422-CF13-4021-9F8B-8DE9FB2E943D}" destId="{222F2CD6-7545-4E12-9FCF-62E1C8B2B7ED}" srcOrd="5" destOrd="0" parTransId="{CCAC1E65-A8E9-4ED6-AE78-01788FB788B3}" sibTransId="{9D1C8FA8-C344-4C82-9668-C20CDE4C52C2}"/>
    <dgm:cxn modelId="{A6C2D1F7-0593-40F2-885C-2CFF17A7A9EE}" type="presOf" srcId="{FDA008A1-4CBD-4574-9981-5B58D6E868DE}" destId="{57572E9C-D214-4EA1-9E0F-88DF50DF8A2C}" srcOrd="0" destOrd="0" presId="urn:microsoft.com/office/officeart/2005/8/layout/orgChart1"/>
    <dgm:cxn modelId="{4F3B71C0-641E-4ABF-8C37-EBE22209AEC3}" type="presParOf" srcId="{22551B45-70D9-430B-94E6-625EC966D425}" destId="{6E74621E-FE52-45CD-AA74-1431E880AD18}" srcOrd="0" destOrd="0" presId="urn:microsoft.com/office/officeart/2005/8/layout/orgChart1"/>
    <dgm:cxn modelId="{FD300FD5-F2E6-4F0A-9E2B-9408E81F4FA9}" type="presParOf" srcId="{6E74621E-FE52-45CD-AA74-1431E880AD18}" destId="{7BABDD24-B18A-41E6-A57B-35F8E76C9796}" srcOrd="0" destOrd="0" presId="urn:microsoft.com/office/officeart/2005/8/layout/orgChart1"/>
    <dgm:cxn modelId="{CBD07F71-DFB3-48E5-8D78-A7B8A4C2976C}" type="presParOf" srcId="{7BABDD24-B18A-41E6-A57B-35F8E76C9796}" destId="{2CB68926-3520-4366-BB7F-05C6151077FA}" srcOrd="0" destOrd="0" presId="urn:microsoft.com/office/officeart/2005/8/layout/orgChart1"/>
    <dgm:cxn modelId="{A975E591-B435-404E-BCA5-936AAAB51D8A}" type="presParOf" srcId="{7BABDD24-B18A-41E6-A57B-35F8E76C9796}" destId="{9A99986D-C579-4027-93C4-713F176D52FC}" srcOrd="1" destOrd="0" presId="urn:microsoft.com/office/officeart/2005/8/layout/orgChart1"/>
    <dgm:cxn modelId="{F63C7B2B-7538-4B09-8E4F-7AC1152C2597}" type="presParOf" srcId="{6E74621E-FE52-45CD-AA74-1431E880AD18}" destId="{22F8FE15-AFE1-43B7-8E5F-456A02AA2D80}" srcOrd="1" destOrd="0" presId="urn:microsoft.com/office/officeart/2005/8/layout/orgChart1"/>
    <dgm:cxn modelId="{7521B322-E5B2-4125-A22F-0D37E649D9EB}" type="presParOf" srcId="{22F8FE15-AFE1-43B7-8E5F-456A02AA2D80}" destId="{62BF8D5B-5506-4953-96A8-E6276425B2A8}" srcOrd="0" destOrd="0" presId="urn:microsoft.com/office/officeart/2005/8/layout/orgChart1"/>
    <dgm:cxn modelId="{C6EFC1FB-3702-4D59-99BD-2A6B18158C2A}" type="presParOf" srcId="{22F8FE15-AFE1-43B7-8E5F-456A02AA2D80}" destId="{01FB5C18-9AF8-4FE2-8FFB-81B42517BC0E}" srcOrd="1" destOrd="0" presId="urn:microsoft.com/office/officeart/2005/8/layout/orgChart1"/>
    <dgm:cxn modelId="{FBADE730-E813-4121-9AD0-B3A059AF58E4}" type="presParOf" srcId="{01FB5C18-9AF8-4FE2-8FFB-81B42517BC0E}" destId="{C4F50ED1-B165-4F51-AFC7-64510F023267}" srcOrd="0" destOrd="0" presId="urn:microsoft.com/office/officeart/2005/8/layout/orgChart1"/>
    <dgm:cxn modelId="{719ABFCC-5E17-4722-8DA1-DC7FA3F70532}" type="presParOf" srcId="{C4F50ED1-B165-4F51-AFC7-64510F023267}" destId="{C9729F23-F8B6-49CD-9704-A7F82D7EA955}" srcOrd="0" destOrd="0" presId="urn:microsoft.com/office/officeart/2005/8/layout/orgChart1"/>
    <dgm:cxn modelId="{B3661C75-741A-4413-8D04-A644FA785A10}" type="presParOf" srcId="{C4F50ED1-B165-4F51-AFC7-64510F023267}" destId="{74013C8A-5F5B-45D1-9DED-BB0B6FE70E59}" srcOrd="1" destOrd="0" presId="urn:microsoft.com/office/officeart/2005/8/layout/orgChart1"/>
    <dgm:cxn modelId="{A1EE3931-D451-49D1-A291-91F4F518C81F}" type="presParOf" srcId="{01FB5C18-9AF8-4FE2-8FFB-81B42517BC0E}" destId="{B16A6DC8-1B07-4106-9C2F-E806F2A941F7}" srcOrd="1" destOrd="0" presId="urn:microsoft.com/office/officeart/2005/8/layout/orgChart1"/>
    <dgm:cxn modelId="{42FE9189-4023-4F0F-8BDD-10BC82886D97}" type="presParOf" srcId="{01FB5C18-9AF8-4FE2-8FFB-81B42517BC0E}" destId="{0084118D-F389-46EF-99A8-D3CC8A3330B9}" srcOrd="2" destOrd="0" presId="urn:microsoft.com/office/officeart/2005/8/layout/orgChart1"/>
    <dgm:cxn modelId="{A7864956-7EB3-49CF-BF16-CF55589D2273}" type="presParOf" srcId="{22F8FE15-AFE1-43B7-8E5F-456A02AA2D80}" destId="{2A9FE300-94E1-4461-978A-330DD12D5AAB}" srcOrd="2" destOrd="0" presId="urn:microsoft.com/office/officeart/2005/8/layout/orgChart1"/>
    <dgm:cxn modelId="{97CE79FF-F051-43F2-B79A-272B5C1BA0F7}" type="presParOf" srcId="{22F8FE15-AFE1-43B7-8E5F-456A02AA2D80}" destId="{A0D17386-A0C6-4357-926C-1274D0E16DEA}" srcOrd="3" destOrd="0" presId="urn:microsoft.com/office/officeart/2005/8/layout/orgChart1"/>
    <dgm:cxn modelId="{C304B829-83F1-4234-9A8D-A97874E8DB9E}" type="presParOf" srcId="{A0D17386-A0C6-4357-926C-1274D0E16DEA}" destId="{AAC5590C-E080-4C91-AA65-0C4F9D2D9ADD}" srcOrd="0" destOrd="0" presId="urn:microsoft.com/office/officeart/2005/8/layout/orgChart1"/>
    <dgm:cxn modelId="{FA937A41-47A3-4BD4-A18C-24D6C7E5E328}" type="presParOf" srcId="{AAC5590C-E080-4C91-AA65-0C4F9D2D9ADD}" destId="{BB28E51B-2A62-4BE2-BE89-F399609BAA4E}" srcOrd="0" destOrd="0" presId="urn:microsoft.com/office/officeart/2005/8/layout/orgChart1"/>
    <dgm:cxn modelId="{01CD919A-A1D8-466B-979E-FDE366A84BEB}" type="presParOf" srcId="{AAC5590C-E080-4C91-AA65-0C4F9D2D9ADD}" destId="{D19C281E-E56E-4566-9DB9-07567E1E359E}" srcOrd="1" destOrd="0" presId="urn:microsoft.com/office/officeart/2005/8/layout/orgChart1"/>
    <dgm:cxn modelId="{88F49CCA-4C3B-4D03-80B9-03E1589564D5}" type="presParOf" srcId="{A0D17386-A0C6-4357-926C-1274D0E16DEA}" destId="{2FD3E46A-C3AF-46D8-B682-13499AC22269}" srcOrd="1" destOrd="0" presId="urn:microsoft.com/office/officeart/2005/8/layout/orgChart1"/>
    <dgm:cxn modelId="{4B5894E8-00BD-4B3D-A53A-0A2E1D968114}" type="presParOf" srcId="{A0D17386-A0C6-4357-926C-1274D0E16DEA}" destId="{D2F7EF6D-AB1E-470A-B0A3-CC007F416DF4}" srcOrd="2" destOrd="0" presId="urn:microsoft.com/office/officeart/2005/8/layout/orgChart1"/>
    <dgm:cxn modelId="{D86638C8-D6A0-48BC-BD88-29F766092E0F}" type="presParOf" srcId="{22F8FE15-AFE1-43B7-8E5F-456A02AA2D80}" destId="{3939849C-1CA7-40B9-8EDC-286EA23FFD0B}" srcOrd="4" destOrd="0" presId="urn:microsoft.com/office/officeart/2005/8/layout/orgChart1"/>
    <dgm:cxn modelId="{82A0E7C9-B0EA-4CA2-B5B4-3293F5A9F557}" type="presParOf" srcId="{22F8FE15-AFE1-43B7-8E5F-456A02AA2D80}" destId="{52C2494A-2949-4068-97A7-018CB0739C72}" srcOrd="5" destOrd="0" presId="urn:microsoft.com/office/officeart/2005/8/layout/orgChart1"/>
    <dgm:cxn modelId="{0AD7D65F-B912-43E3-B040-34BF4258CC91}" type="presParOf" srcId="{52C2494A-2949-4068-97A7-018CB0739C72}" destId="{00E18D0E-9D48-4DAE-9D13-5965AEB33F16}" srcOrd="0" destOrd="0" presId="urn:microsoft.com/office/officeart/2005/8/layout/orgChart1"/>
    <dgm:cxn modelId="{3D1725E3-3FFD-4CCA-8D75-03C060660467}" type="presParOf" srcId="{00E18D0E-9D48-4DAE-9D13-5965AEB33F16}" destId="{91B6F785-1940-45E6-8572-E4F13AD7A244}" srcOrd="0" destOrd="0" presId="urn:microsoft.com/office/officeart/2005/8/layout/orgChart1"/>
    <dgm:cxn modelId="{A25924E3-5A81-4872-9E8A-6E290DD4FB55}" type="presParOf" srcId="{00E18D0E-9D48-4DAE-9D13-5965AEB33F16}" destId="{704A7C89-6D2E-49D9-96AB-537CBCDC899A}" srcOrd="1" destOrd="0" presId="urn:microsoft.com/office/officeart/2005/8/layout/orgChart1"/>
    <dgm:cxn modelId="{C28C7624-7089-4FC5-8D0C-DA7DA20DB2FA}" type="presParOf" srcId="{52C2494A-2949-4068-97A7-018CB0739C72}" destId="{488B9F6B-2E80-4BD9-B277-F753B578227A}" srcOrd="1" destOrd="0" presId="urn:microsoft.com/office/officeart/2005/8/layout/orgChart1"/>
    <dgm:cxn modelId="{04F3D366-C004-4056-A14E-68D00A6000E0}" type="presParOf" srcId="{52C2494A-2949-4068-97A7-018CB0739C72}" destId="{96C1B0BE-5CE0-4A5A-9031-E1053B825013}" srcOrd="2" destOrd="0" presId="urn:microsoft.com/office/officeart/2005/8/layout/orgChart1"/>
    <dgm:cxn modelId="{E142D928-4CD1-4AA0-906E-5F5EAD270FE1}" type="presParOf" srcId="{22F8FE15-AFE1-43B7-8E5F-456A02AA2D80}" destId="{E8CC12C7-B628-4813-8F2B-9BA86356EA6A}" srcOrd="6" destOrd="0" presId="urn:microsoft.com/office/officeart/2005/8/layout/orgChart1"/>
    <dgm:cxn modelId="{F07392EA-5B94-4F2A-B80D-F8972BE85609}" type="presParOf" srcId="{22F8FE15-AFE1-43B7-8E5F-456A02AA2D80}" destId="{1EF326B5-A89C-466D-9C8A-7E6CD0064D18}" srcOrd="7" destOrd="0" presId="urn:microsoft.com/office/officeart/2005/8/layout/orgChart1"/>
    <dgm:cxn modelId="{500813D2-0470-42BD-908E-6798582ACB7F}" type="presParOf" srcId="{1EF326B5-A89C-466D-9C8A-7E6CD0064D18}" destId="{F3A2D560-74A1-4E8F-A6A1-47357CAF08A0}" srcOrd="0" destOrd="0" presId="urn:microsoft.com/office/officeart/2005/8/layout/orgChart1"/>
    <dgm:cxn modelId="{6E7D892E-8BBD-4959-A5F1-BF8F4F9F1191}" type="presParOf" srcId="{F3A2D560-74A1-4E8F-A6A1-47357CAF08A0}" destId="{6520666F-4019-4F33-A4C8-B42C86B195E6}" srcOrd="0" destOrd="0" presId="urn:microsoft.com/office/officeart/2005/8/layout/orgChart1"/>
    <dgm:cxn modelId="{59A89D1C-22CC-41FF-84CD-425DFD994BD5}" type="presParOf" srcId="{F3A2D560-74A1-4E8F-A6A1-47357CAF08A0}" destId="{162A7AD6-155A-4696-A8AC-46A29BC91E0D}" srcOrd="1" destOrd="0" presId="urn:microsoft.com/office/officeart/2005/8/layout/orgChart1"/>
    <dgm:cxn modelId="{07A5AF6C-4E9E-42BC-9AB7-34DC75C094DA}" type="presParOf" srcId="{1EF326B5-A89C-466D-9C8A-7E6CD0064D18}" destId="{D4922EEA-7235-4D8D-B8B6-C08135852674}" srcOrd="1" destOrd="0" presId="urn:microsoft.com/office/officeart/2005/8/layout/orgChart1"/>
    <dgm:cxn modelId="{D5AB4D3C-88DD-4BC1-8D9F-5F319CA4ECA1}" type="presParOf" srcId="{1EF326B5-A89C-466D-9C8A-7E6CD0064D18}" destId="{D848A614-A804-442C-8167-3405CE446CFE}" srcOrd="2" destOrd="0" presId="urn:microsoft.com/office/officeart/2005/8/layout/orgChart1"/>
    <dgm:cxn modelId="{68498CE3-38E4-402D-AC36-1CF85A97744E}" type="presParOf" srcId="{22F8FE15-AFE1-43B7-8E5F-456A02AA2D80}" destId="{6AB25910-3F40-4AC1-9B78-D318C24F4429}" srcOrd="8" destOrd="0" presId="urn:microsoft.com/office/officeart/2005/8/layout/orgChart1"/>
    <dgm:cxn modelId="{330E99B3-67E8-4CD4-BB07-4FAB3DCFC9CA}" type="presParOf" srcId="{22F8FE15-AFE1-43B7-8E5F-456A02AA2D80}" destId="{C87A949A-8448-4CE7-8B0B-29B872793D6B}" srcOrd="9" destOrd="0" presId="urn:microsoft.com/office/officeart/2005/8/layout/orgChart1"/>
    <dgm:cxn modelId="{40F59CC0-02E9-48D8-9E36-6148E4E64CC3}" type="presParOf" srcId="{C87A949A-8448-4CE7-8B0B-29B872793D6B}" destId="{0ED3A105-8A6A-4253-ADB4-ED13A3EA36A8}" srcOrd="0" destOrd="0" presId="urn:microsoft.com/office/officeart/2005/8/layout/orgChart1"/>
    <dgm:cxn modelId="{8B17A31C-BA96-4FB4-B5D1-8B35EB362DD8}" type="presParOf" srcId="{0ED3A105-8A6A-4253-ADB4-ED13A3EA36A8}" destId="{8F503D6E-CBD9-44A9-9B59-ADE3E44AF3BE}" srcOrd="0" destOrd="0" presId="urn:microsoft.com/office/officeart/2005/8/layout/orgChart1"/>
    <dgm:cxn modelId="{29E57C96-CDB5-48E8-8582-8D7EF3EFEB21}" type="presParOf" srcId="{0ED3A105-8A6A-4253-ADB4-ED13A3EA36A8}" destId="{68613D8E-4D85-4418-8C4E-BB96EFBF61DC}" srcOrd="1" destOrd="0" presId="urn:microsoft.com/office/officeart/2005/8/layout/orgChart1"/>
    <dgm:cxn modelId="{7BFCB8E4-45F6-4E10-806D-512A24EFD621}" type="presParOf" srcId="{C87A949A-8448-4CE7-8B0B-29B872793D6B}" destId="{1BCA0656-37DA-4C4A-9688-5AE61C12EDFA}" srcOrd="1" destOrd="0" presId="urn:microsoft.com/office/officeart/2005/8/layout/orgChart1"/>
    <dgm:cxn modelId="{5AD74FB3-7793-4BAC-B1F8-B33CCCD0E125}" type="presParOf" srcId="{C87A949A-8448-4CE7-8B0B-29B872793D6B}" destId="{077881F1-7DBD-4F9B-B88F-BB961DD5AB32}" srcOrd="2" destOrd="0" presId="urn:microsoft.com/office/officeart/2005/8/layout/orgChart1"/>
    <dgm:cxn modelId="{C3505752-53AE-4D33-8972-1BD21F5D5303}" type="presParOf" srcId="{22F8FE15-AFE1-43B7-8E5F-456A02AA2D80}" destId="{B9B91D62-0240-49AE-ADCF-8FE03C2D12C7}" srcOrd="10" destOrd="0" presId="urn:microsoft.com/office/officeart/2005/8/layout/orgChart1"/>
    <dgm:cxn modelId="{969F9EF9-FB6A-447E-8ABA-21DBCF1C094C}" type="presParOf" srcId="{22F8FE15-AFE1-43B7-8E5F-456A02AA2D80}" destId="{F2BBCE03-F1DB-401C-842A-5D1D49E80A5F}" srcOrd="11" destOrd="0" presId="urn:microsoft.com/office/officeart/2005/8/layout/orgChart1"/>
    <dgm:cxn modelId="{B5E353C0-BDA3-4A70-ADC4-919528CCFF08}" type="presParOf" srcId="{F2BBCE03-F1DB-401C-842A-5D1D49E80A5F}" destId="{E9C115E8-96E9-415A-B535-70A50CE8876A}" srcOrd="0" destOrd="0" presId="urn:microsoft.com/office/officeart/2005/8/layout/orgChart1"/>
    <dgm:cxn modelId="{A174E4AC-AC3B-4C22-A136-2ACA98790C3E}" type="presParOf" srcId="{E9C115E8-96E9-415A-B535-70A50CE8876A}" destId="{57572E9C-D214-4EA1-9E0F-88DF50DF8A2C}" srcOrd="0" destOrd="0" presId="urn:microsoft.com/office/officeart/2005/8/layout/orgChart1"/>
    <dgm:cxn modelId="{917EEF18-7648-4E55-830B-85340CD9CB6B}" type="presParOf" srcId="{E9C115E8-96E9-415A-B535-70A50CE8876A}" destId="{D8DC8055-0ECE-463E-AD38-257EAE6015F2}" srcOrd="1" destOrd="0" presId="urn:microsoft.com/office/officeart/2005/8/layout/orgChart1"/>
    <dgm:cxn modelId="{76E15463-A90E-449B-A2F1-396BE9216933}" type="presParOf" srcId="{F2BBCE03-F1DB-401C-842A-5D1D49E80A5F}" destId="{0449AA9C-7D7A-4FC2-A1A4-472A300E72F5}" srcOrd="1" destOrd="0" presId="urn:microsoft.com/office/officeart/2005/8/layout/orgChart1"/>
    <dgm:cxn modelId="{1B0AB261-65B3-495C-A776-39F0D35441A3}" type="presParOf" srcId="{F2BBCE03-F1DB-401C-842A-5D1D49E80A5F}" destId="{019766DA-A459-4D3D-BD48-9BAFDAFAB399}" srcOrd="2" destOrd="0" presId="urn:microsoft.com/office/officeart/2005/8/layout/orgChart1"/>
    <dgm:cxn modelId="{DAEF7F80-355C-4321-8EE5-39630C5C53F4}" type="presParOf" srcId="{22F8FE15-AFE1-43B7-8E5F-456A02AA2D80}" destId="{89468DCE-B4F8-4094-AAEB-C610DF0A0591}" srcOrd="12" destOrd="0" presId="urn:microsoft.com/office/officeart/2005/8/layout/orgChart1"/>
    <dgm:cxn modelId="{61AF2FF2-0D6C-44EA-984A-D066B03D1FAA}" type="presParOf" srcId="{22F8FE15-AFE1-43B7-8E5F-456A02AA2D80}" destId="{149FA7C8-6458-4E92-9B34-DDD68FF24FC5}" srcOrd="13" destOrd="0" presId="urn:microsoft.com/office/officeart/2005/8/layout/orgChart1"/>
    <dgm:cxn modelId="{0C661A6E-F256-48DE-84C2-6B3EACDF3272}" type="presParOf" srcId="{149FA7C8-6458-4E92-9B34-DDD68FF24FC5}" destId="{E6F02240-E66E-4D75-8E1D-A5BA5CFCE7D8}" srcOrd="0" destOrd="0" presId="urn:microsoft.com/office/officeart/2005/8/layout/orgChart1"/>
    <dgm:cxn modelId="{7FFC3F5A-FEC3-4368-BBF1-52DAF5C592AE}" type="presParOf" srcId="{E6F02240-E66E-4D75-8E1D-A5BA5CFCE7D8}" destId="{E9ED06E2-F9D6-4B98-9462-43FBF127CBE6}" srcOrd="0" destOrd="0" presId="urn:microsoft.com/office/officeart/2005/8/layout/orgChart1"/>
    <dgm:cxn modelId="{AF5FF16D-02F6-45C2-9801-9175105BFAA9}" type="presParOf" srcId="{E6F02240-E66E-4D75-8E1D-A5BA5CFCE7D8}" destId="{1B3723D4-47BC-48D8-8A0F-7158A2B17657}" srcOrd="1" destOrd="0" presId="urn:microsoft.com/office/officeart/2005/8/layout/orgChart1"/>
    <dgm:cxn modelId="{106B6121-0B65-47D3-B3E1-572993FEFB53}" type="presParOf" srcId="{149FA7C8-6458-4E92-9B34-DDD68FF24FC5}" destId="{9B345771-1EF0-48DC-AE8A-F680027EFB4F}" srcOrd="1" destOrd="0" presId="urn:microsoft.com/office/officeart/2005/8/layout/orgChart1"/>
    <dgm:cxn modelId="{DDE174AB-EFEE-40A0-B464-AB78376D9AFD}" type="presParOf" srcId="{149FA7C8-6458-4E92-9B34-DDD68FF24FC5}" destId="{A09D7D42-8D2F-49D5-841B-2D08F7A8D075}" srcOrd="2" destOrd="0" presId="urn:microsoft.com/office/officeart/2005/8/layout/orgChart1"/>
    <dgm:cxn modelId="{0DA3BC46-7E33-46B2-BCF8-16F48014A9A3}" type="presParOf" srcId="{6E74621E-FE52-45CD-AA74-1431E880AD18}" destId="{358599C0-6EF8-49A9-93DC-B676F6B6C3F9}" srcOrd="2" destOrd="0" presId="urn:microsoft.com/office/officeart/2005/8/layout/orgChart1"/>
    <dgm:cxn modelId="{905594B3-B064-4D55-B7F5-D6BE7DEC10B9}" type="presParOf" srcId="{358599C0-6EF8-49A9-93DC-B676F6B6C3F9}" destId="{93160837-2C09-4919-998D-A90DB82D7D89}" srcOrd="0" destOrd="0" presId="urn:microsoft.com/office/officeart/2005/8/layout/orgChart1"/>
    <dgm:cxn modelId="{B856F603-7E4E-4BAF-9F22-6A2CD81133BA}" type="presParOf" srcId="{358599C0-6EF8-49A9-93DC-B676F6B6C3F9}" destId="{D84BA207-FCAB-425A-B9AF-683BA421FE8F}" srcOrd="1" destOrd="0" presId="urn:microsoft.com/office/officeart/2005/8/layout/orgChart1"/>
    <dgm:cxn modelId="{1A1F8DD1-45AA-448B-AF2D-195B08FB34F2}" type="presParOf" srcId="{D84BA207-FCAB-425A-B9AF-683BA421FE8F}" destId="{A3AF08A3-0AA2-4003-AE8E-CBBCF3F5DB35}" srcOrd="0" destOrd="0" presId="urn:microsoft.com/office/officeart/2005/8/layout/orgChart1"/>
    <dgm:cxn modelId="{3A55254C-4D3E-4327-86AF-44346923EFB0}" type="presParOf" srcId="{A3AF08A3-0AA2-4003-AE8E-CBBCF3F5DB35}" destId="{4F451057-9879-4BEB-A057-6E16B716A7A6}" srcOrd="0" destOrd="0" presId="urn:microsoft.com/office/officeart/2005/8/layout/orgChart1"/>
    <dgm:cxn modelId="{A7C4B464-BFA5-4A08-92A1-65933FC3C31F}" type="presParOf" srcId="{A3AF08A3-0AA2-4003-AE8E-CBBCF3F5DB35}" destId="{2C107247-A2A7-49AB-BD78-7E4EF0923CAE}" srcOrd="1" destOrd="0" presId="urn:microsoft.com/office/officeart/2005/8/layout/orgChart1"/>
    <dgm:cxn modelId="{70AEE885-587B-4B9D-B8C5-5B951FA10CC4}" type="presParOf" srcId="{D84BA207-FCAB-425A-B9AF-683BA421FE8F}" destId="{CABAE3D3-5BC0-459A-BB95-709B47F382F7}" srcOrd="1" destOrd="0" presId="urn:microsoft.com/office/officeart/2005/8/layout/orgChart1"/>
    <dgm:cxn modelId="{8C47F8F7-5679-4DCE-8477-97F60CA46EC5}" type="presParOf" srcId="{D84BA207-FCAB-425A-B9AF-683BA421FE8F}" destId="{B1250381-3A33-43CF-92F7-A8E1C6FC1A4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9FF70E-1B72-4B88-9474-455D1275D3F8}"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37B544D-EDAD-49E5-BBDB-9CBB9F39AD4D}">
      <dgm:prSet/>
      <dgm:spPr/>
      <dgm:t>
        <a:bodyPr/>
        <a:lstStyle/>
        <a:p>
          <a:r>
            <a:rPr lang="en-US"/>
            <a:t>Mission changes to facilities</a:t>
          </a:r>
        </a:p>
      </dgm:t>
    </dgm:pt>
    <dgm:pt modelId="{EFB18AF6-4ED6-4FCB-9E50-20E4668F5539}" type="parTrans" cxnId="{E90DB841-BE3D-4475-BD58-537A4875A4BF}">
      <dgm:prSet/>
      <dgm:spPr/>
      <dgm:t>
        <a:bodyPr/>
        <a:lstStyle/>
        <a:p>
          <a:endParaRPr lang="en-US"/>
        </a:p>
      </dgm:t>
    </dgm:pt>
    <dgm:pt modelId="{531753ED-6D85-4ABF-9606-8951A841B6F8}" type="sibTrans" cxnId="{E90DB841-BE3D-4475-BD58-537A4875A4BF}">
      <dgm:prSet/>
      <dgm:spPr/>
      <dgm:t>
        <a:bodyPr/>
        <a:lstStyle/>
        <a:p>
          <a:endParaRPr lang="en-US"/>
        </a:p>
      </dgm:t>
    </dgm:pt>
    <dgm:pt modelId="{41597508-98B7-4B68-9C70-B76CE1B2738B}">
      <dgm:prSet/>
      <dgm:spPr/>
      <dgm:t>
        <a:bodyPr/>
        <a:lstStyle/>
        <a:p>
          <a:r>
            <a:rPr lang="en-US"/>
            <a:t>Expansion of work release </a:t>
          </a:r>
        </a:p>
      </dgm:t>
    </dgm:pt>
    <dgm:pt modelId="{F6300E26-C4DB-4782-B0E8-5DE668910046}" type="parTrans" cxnId="{B0C82ECD-4A3B-4F1F-AF6A-DE8F72499487}">
      <dgm:prSet/>
      <dgm:spPr/>
      <dgm:t>
        <a:bodyPr/>
        <a:lstStyle/>
        <a:p>
          <a:endParaRPr lang="en-US"/>
        </a:p>
      </dgm:t>
    </dgm:pt>
    <dgm:pt modelId="{164A84A9-768B-4170-B6DC-B73FE9695A96}" type="sibTrans" cxnId="{B0C82ECD-4A3B-4F1F-AF6A-DE8F72499487}">
      <dgm:prSet/>
      <dgm:spPr/>
      <dgm:t>
        <a:bodyPr/>
        <a:lstStyle/>
        <a:p>
          <a:endParaRPr lang="en-US"/>
        </a:p>
      </dgm:t>
    </dgm:pt>
    <dgm:pt modelId="{923AEF58-DD2E-4DCB-B8A2-E1F6F630ADE4}">
      <dgm:prSet/>
      <dgm:spPr/>
      <dgm:t>
        <a:bodyPr/>
        <a:lstStyle/>
        <a:p>
          <a:r>
            <a:rPr lang="en-US"/>
            <a:t>Implementation of risk assessment and enhancement to program services.</a:t>
          </a:r>
        </a:p>
      </dgm:t>
    </dgm:pt>
    <dgm:pt modelId="{93420A90-EDA7-4B4C-8A87-3389550F4EAE}" type="parTrans" cxnId="{4B030D76-E3F1-4A37-A849-BAE32F711CC2}">
      <dgm:prSet/>
      <dgm:spPr/>
      <dgm:t>
        <a:bodyPr/>
        <a:lstStyle/>
        <a:p>
          <a:endParaRPr lang="en-US"/>
        </a:p>
      </dgm:t>
    </dgm:pt>
    <dgm:pt modelId="{E594E989-210B-470A-A433-4607FC35D441}" type="sibTrans" cxnId="{4B030D76-E3F1-4A37-A849-BAE32F711CC2}">
      <dgm:prSet/>
      <dgm:spPr/>
      <dgm:t>
        <a:bodyPr/>
        <a:lstStyle/>
        <a:p>
          <a:endParaRPr lang="en-US"/>
        </a:p>
      </dgm:t>
    </dgm:pt>
    <dgm:pt modelId="{0ADDD637-3F40-4D1E-8375-C52A1C9ACB50}">
      <dgm:prSet/>
      <dgm:spPr/>
      <dgm:t>
        <a:bodyPr/>
        <a:lstStyle/>
        <a:p>
          <a:r>
            <a:rPr lang="en-US"/>
            <a:t>Enhancing Re-Entry Services</a:t>
          </a:r>
        </a:p>
      </dgm:t>
    </dgm:pt>
    <dgm:pt modelId="{6121E7A8-2F28-46C2-A22F-3D76195A4615}" type="parTrans" cxnId="{90278587-9519-4C8B-A8D7-53AB80CB1FB2}">
      <dgm:prSet/>
      <dgm:spPr/>
      <dgm:t>
        <a:bodyPr/>
        <a:lstStyle/>
        <a:p>
          <a:endParaRPr lang="en-US"/>
        </a:p>
      </dgm:t>
    </dgm:pt>
    <dgm:pt modelId="{378D4D63-F635-4C7D-8167-C708948BF17C}" type="sibTrans" cxnId="{90278587-9519-4C8B-A8D7-53AB80CB1FB2}">
      <dgm:prSet/>
      <dgm:spPr/>
      <dgm:t>
        <a:bodyPr/>
        <a:lstStyle/>
        <a:p>
          <a:endParaRPr lang="en-US"/>
        </a:p>
      </dgm:t>
    </dgm:pt>
    <dgm:pt modelId="{A21ACC39-E56C-4833-8A89-7D7B072B554E}">
      <dgm:prSet/>
      <dgm:spPr/>
      <dgm:t>
        <a:bodyPr/>
        <a:lstStyle/>
        <a:p>
          <a:r>
            <a:rPr lang="en-US"/>
            <a:t>Increased collaborations with other Illinois State Agencies</a:t>
          </a:r>
        </a:p>
      </dgm:t>
    </dgm:pt>
    <dgm:pt modelId="{8F71CAF4-3405-429B-939F-60AC5C0A0973}" type="parTrans" cxnId="{04EEC7A7-635D-4020-904D-3597E18A3D69}">
      <dgm:prSet/>
      <dgm:spPr/>
      <dgm:t>
        <a:bodyPr/>
        <a:lstStyle/>
        <a:p>
          <a:endParaRPr lang="en-US"/>
        </a:p>
      </dgm:t>
    </dgm:pt>
    <dgm:pt modelId="{34238C75-E944-40A8-905D-0D828B4EA08D}" type="sibTrans" cxnId="{04EEC7A7-635D-4020-904D-3597E18A3D69}">
      <dgm:prSet/>
      <dgm:spPr/>
      <dgm:t>
        <a:bodyPr/>
        <a:lstStyle/>
        <a:p>
          <a:endParaRPr lang="en-US"/>
        </a:p>
      </dgm:t>
    </dgm:pt>
    <dgm:pt modelId="{85CCDB60-22BC-48FA-80B5-CFFDEF9B62BE}" type="pres">
      <dgm:prSet presAssocID="{6C9FF70E-1B72-4B88-9474-455D1275D3F8}" presName="root" presStyleCnt="0">
        <dgm:presLayoutVars>
          <dgm:dir/>
          <dgm:resizeHandles val="exact"/>
        </dgm:presLayoutVars>
      </dgm:prSet>
      <dgm:spPr/>
    </dgm:pt>
    <dgm:pt modelId="{AF66CD52-D2E6-4710-9EBF-86441B7EC06A}" type="pres">
      <dgm:prSet presAssocID="{737B544D-EDAD-49E5-BBDB-9CBB9F39AD4D}" presName="compNode" presStyleCnt="0"/>
      <dgm:spPr/>
    </dgm:pt>
    <dgm:pt modelId="{F2271E59-7BF4-4B4C-99F4-C652431FEC09}" type="pres">
      <dgm:prSet presAssocID="{737B544D-EDAD-49E5-BBDB-9CBB9F39AD4D}" presName="bgRect" presStyleLbl="bgShp" presStyleIdx="0" presStyleCnt="5"/>
      <dgm:spPr/>
    </dgm:pt>
    <dgm:pt modelId="{3C0134CE-5C6D-41DC-A01C-D9CA7F583A2C}" type="pres">
      <dgm:prSet presAssocID="{737B544D-EDAD-49E5-BBDB-9CBB9F39AD4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B56A94C5-2D77-43CA-96F0-7A48504B6DFA}" type="pres">
      <dgm:prSet presAssocID="{737B544D-EDAD-49E5-BBDB-9CBB9F39AD4D}" presName="spaceRect" presStyleCnt="0"/>
      <dgm:spPr/>
    </dgm:pt>
    <dgm:pt modelId="{2A9DDA41-9CCE-419F-9444-634B71F632E4}" type="pres">
      <dgm:prSet presAssocID="{737B544D-EDAD-49E5-BBDB-9CBB9F39AD4D}" presName="parTx" presStyleLbl="revTx" presStyleIdx="0" presStyleCnt="5">
        <dgm:presLayoutVars>
          <dgm:chMax val="0"/>
          <dgm:chPref val="0"/>
        </dgm:presLayoutVars>
      </dgm:prSet>
      <dgm:spPr/>
    </dgm:pt>
    <dgm:pt modelId="{DFCB6239-3750-46A4-949F-63756B72A569}" type="pres">
      <dgm:prSet presAssocID="{531753ED-6D85-4ABF-9606-8951A841B6F8}" presName="sibTrans" presStyleCnt="0"/>
      <dgm:spPr/>
    </dgm:pt>
    <dgm:pt modelId="{D9CDEAEE-DEDD-4F74-83EF-260D42DD47F9}" type="pres">
      <dgm:prSet presAssocID="{41597508-98B7-4B68-9C70-B76CE1B2738B}" presName="compNode" presStyleCnt="0"/>
      <dgm:spPr/>
    </dgm:pt>
    <dgm:pt modelId="{C0468209-FF36-412C-B2F7-4848B176EF21}" type="pres">
      <dgm:prSet presAssocID="{41597508-98B7-4B68-9C70-B76CE1B2738B}" presName="bgRect" presStyleLbl="bgShp" presStyleIdx="1" presStyleCnt="5"/>
      <dgm:spPr/>
    </dgm:pt>
    <dgm:pt modelId="{6527D006-CF57-4F97-8B0F-B6F81A660EAB}" type="pres">
      <dgm:prSet presAssocID="{41597508-98B7-4B68-9C70-B76CE1B2738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E120D0F2-51E6-4A03-B7C1-1C603B1FD521}" type="pres">
      <dgm:prSet presAssocID="{41597508-98B7-4B68-9C70-B76CE1B2738B}" presName="spaceRect" presStyleCnt="0"/>
      <dgm:spPr/>
    </dgm:pt>
    <dgm:pt modelId="{C184EF71-28F6-4139-B635-C436869DCCD8}" type="pres">
      <dgm:prSet presAssocID="{41597508-98B7-4B68-9C70-B76CE1B2738B}" presName="parTx" presStyleLbl="revTx" presStyleIdx="1" presStyleCnt="5">
        <dgm:presLayoutVars>
          <dgm:chMax val="0"/>
          <dgm:chPref val="0"/>
        </dgm:presLayoutVars>
      </dgm:prSet>
      <dgm:spPr/>
    </dgm:pt>
    <dgm:pt modelId="{33FA957B-37F9-4D02-A2C3-011198AA7D85}" type="pres">
      <dgm:prSet presAssocID="{164A84A9-768B-4170-B6DC-B73FE9695A96}" presName="sibTrans" presStyleCnt="0"/>
      <dgm:spPr/>
    </dgm:pt>
    <dgm:pt modelId="{C245E3C6-4F53-475B-9E80-C53502BDB803}" type="pres">
      <dgm:prSet presAssocID="{923AEF58-DD2E-4DCB-B8A2-E1F6F630ADE4}" presName="compNode" presStyleCnt="0"/>
      <dgm:spPr/>
    </dgm:pt>
    <dgm:pt modelId="{65F9C25B-DA94-4DF9-8195-5198265180A1}" type="pres">
      <dgm:prSet presAssocID="{923AEF58-DD2E-4DCB-B8A2-E1F6F630ADE4}" presName="bgRect" presStyleLbl="bgShp" presStyleIdx="2" presStyleCnt="5"/>
      <dgm:spPr/>
    </dgm:pt>
    <dgm:pt modelId="{E69B4C04-DD5B-4C01-9373-DF4DF8BF35FB}" type="pres">
      <dgm:prSet presAssocID="{923AEF58-DD2E-4DCB-B8A2-E1F6F630ADE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24155A4D-4AEE-44AA-811B-5C6A76572D11}" type="pres">
      <dgm:prSet presAssocID="{923AEF58-DD2E-4DCB-B8A2-E1F6F630ADE4}" presName="spaceRect" presStyleCnt="0"/>
      <dgm:spPr/>
    </dgm:pt>
    <dgm:pt modelId="{1F750358-CC40-4FCC-9B2C-D53F76B7D09B}" type="pres">
      <dgm:prSet presAssocID="{923AEF58-DD2E-4DCB-B8A2-E1F6F630ADE4}" presName="parTx" presStyleLbl="revTx" presStyleIdx="2" presStyleCnt="5">
        <dgm:presLayoutVars>
          <dgm:chMax val="0"/>
          <dgm:chPref val="0"/>
        </dgm:presLayoutVars>
      </dgm:prSet>
      <dgm:spPr/>
    </dgm:pt>
    <dgm:pt modelId="{6C7DD2A9-0E8C-4448-8FD1-E2C18D6A51CC}" type="pres">
      <dgm:prSet presAssocID="{E594E989-210B-470A-A433-4607FC35D441}" presName="sibTrans" presStyleCnt="0"/>
      <dgm:spPr/>
    </dgm:pt>
    <dgm:pt modelId="{BC348C64-D2F9-407B-B3BB-1F385ED4C882}" type="pres">
      <dgm:prSet presAssocID="{0ADDD637-3F40-4D1E-8375-C52A1C9ACB50}" presName="compNode" presStyleCnt="0"/>
      <dgm:spPr/>
    </dgm:pt>
    <dgm:pt modelId="{2D3362BE-DAEA-4E7D-B9CA-1E3559F99639}" type="pres">
      <dgm:prSet presAssocID="{0ADDD637-3F40-4D1E-8375-C52A1C9ACB50}" presName="bgRect" presStyleLbl="bgShp" presStyleIdx="3" presStyleCnt="5"/>
      <dgm:spPr/>
    </dgm:pt>
    <dgm:pt modelId="{64CD8E28-E59F-4C41-AC15-F6E3795C9D25}" type="pres">
      <dgm:prSet presAssocID="{0ADDD637-3F40-4D1E-8375-C52A1C9ACB5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peat"/>
        </a:ext>
      </dgm:extLst>
    </dgm:pt>
    <dgm:pt modelId="{F9F47612-D08F-48C1-80BD-F01C83D633B1}" type="pres">
      <dgm:prSet presAssocID="{0ADDD637-3F40-4D1E-8375-C52A1C9ACB50}" presName="spaceRect" presStyleCnt="0"/>
      <dgm:spPr/>
    </dgm:pt>
    <dgm:pt modelId="{F65A946A-B6D1-4B0B-BD24-9E0735D55D4D}" type="pres">
      <dgm:prSet presAssocID="{0ADDD637-3F40-4D1E-8375-C52A1C9ACB50}" presName="parTx" presStyleLbl="revTx" presStyleIdx="3" presStyleCnt="5">
        <dgm:presLayoutVars>
          <dgm:chMax val="0"/>
          <dgm:chPref val="0"/>
        </dgm:presLayoutVars>
      </dgm:prSet>
      <dgm:spPr/>
    </dgm:pt>
    <dgm:pt modelId="{820CC18F-6E0D-4CD9-8A2D-0B972DD6E4B9}" type="pres">
      <dgm:prSet presAssocID="{378D4D63-F635-4C7D-8167-C708948BF17C}" presName="sibTrans" presStyleCnt="0"/>
      <dgm:spPr/>
    </dgm:pt>
    <dgm:pt modelId="{7C4BC8E2-7FE0-409C-8B03-B2298E31299C}" type="pres">
      <dgm:prSet presAssocID="{A21ACC39-E56C-4833-8A89-7D7B072B554E}" presName="compNode" presStyleCnt="0"/>
      <dgm:spPr/>
    </dgm:pt>
    <dgm:pt modelId="{E4D8DC7D-5CDC-4D17-B92C-29B7888D49D9}" type="pres">
      <dgm:prSet presAssocID="{A21ACC39-E56C-4833-8A89-7D7B072B554E}" presName="bgRect" presStyleLbl="bgShp" presStyleIdx="4" presStyleCnt="5"/>
      <dgm:spPr/>
    </dgm:pt>
    <dgm:pt modelId="{A71CEAF4-F79C-40DB-8C22-F0710A6F6293}" type="pres">
      <dgm:prSet presAssocID="{A21ACC39-E56C-4833-8A89-7D7B072B554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C42A18D0-2988-4783-8995-990F90E722BF}" type="pres">
      <dgm:prSet presAssocID="{A21ACC39-E56C-4833-8A89-7D7B072B554E}" presName="spaceRect" presStyleCnt="0"/>
      <dgm:spPr/>
    </dgm:pt>
    <dgm:pt modelId="{2DF75C01-2E90-4E9B-A98A-1EC32591B966}" type="pres">
      <dgm:prSet presAssocID="{A21ACC39-E56C-4833-8A89-7D7B072B554E}" presName="parTx" presStyleLbl="revTx" presStyleIdx="4" presStyleCnt="5">
        <dgm:presLayoutVars>
          <dgm:chMax val="0"/>
          <dgm:chPref val="0"/>
        </dgm:presLayoutVars>
      </dgm:prSet>
      <dgm:spPr/>
    </dgm:pt>
  </dgm:ptLst>
  <dgm:cxnLst>
    <dgm:cxn modelId="{E90DB841-BE3D-4475-BD58-537A4875A4BF}" srcId="{6C9FF70E-1B72-4B88-9474-455D1275D3F8}" destId="{737B544D-EDAD-49E5-BBDB-9CBB9F39AD4D}" srcOrd="0" destOrd="0" parTransId="{EFB18AF6-4ED6-4FCB-9E50-20E4668F5539}" sibTransId="{531753ED-6D85-4ABF-9606-8951A841B6F8}"/>
    <dgm:cxn modelId="{8AFEC348-ABF0-49F9-B765-32221831CB55}" type="presOf" srcId="{737B544D-EDAD-49E5-BBDB-9CBB9F39AD4D}" destId="{2A9DDA41-9CCE-419F-9444-634B71F632E4}" srcOrd="0" destOrd="0" presId="urn:microsoft.com/office/officeart/2018/2/layout/IconVerticalSolidList"/>
    <dgm:cxn modelId="{F8F4DA54-92B0-4C2C-ABFF-E38742CB8DFE}" type="presOf" srcId="{6C9FF70E-1B72-4B88-9474-455D1275D3F8}" destId="{85CCDB60-22BC-48FA-80B5-CFFDEF9B62BE}" srcOrd="0" destOrd="0" presId="urn:microsoft.com/office/officeart/2018/2/layout/IconVerticalSolidList"/>
    <dgm:cxn modelId="{4B030D76-E3F1-4A37-A849-BAE32F711CC2}" srcId="{6C9FF70E-1B72-4B88-9474-455D1275D3F8}" destId="{923AEF58-DD2E-4DCB-B8A2-E1F6F630ADE4}" srcOrd="2" destOrd="0" parTransId="{93420A90-EDA7-4B4C-8A87-3389550F4EAE}" sibTransId="{E594E989-210B-470A-A433-4607FC35D441}"/>
    <dgm:cxn modelId="{90278587-9519-4C8B-A8D7-53AB80CB1FB2}" srcId="{6C9FF70E-1B72-4B88-9474-455D1275D3F8}" destId="{0ADDD637-3F40-4D1E-8375-C52A1C9ACB50}" srcOrd="3" destOrd="0" parTransId="{6121E7A8-2F28-46C2-A22F-3D76195A4615}" sibTransId="{378D4D63-F635-4C7D-8167-C708948BF17C}"/>
    <dgm:cxn modelId="{04EEC7A7-635D-4020-904D-3597E18A3D69}" srcId="{6C9FF70E-1B72-4B88-9474-455D1275D3F8}" destId="{A21ACC39-E56C-4833-8A89-7D7B072B554E}" srcOrd="4" destOrd="0" parTransId="{8F71CAF4-3405-429B-939F-60AC5C0A0973}" sibTransId="{34238C75-E944-40A8-905D-0D828B4EA08D}"/>
    <dgm:cxn modelId="{97AA9EBE-21EA-4B82-9422-E7C71D95101E}" type="presOf" srcId="{0ADDD637-3F40-4D1E-8375-C52A1C9ACB50}" destId="{F65A946A-B6D1-4B0B-BD24-9E0735D55D4D}" srcOrd="0" destOrd="0" presId="urn:microsoft.com/office/officeart/2018/2/layout/IconVerticalSolidList"/>
    <dgm:cxn modelId="{B29E1DC6-2B2B-4D7B-A898-A77DEEA3BDA9}" type="presOf" srcId="{A21ACC39-E56C-4833-8A89-7D7B072B554E}" destId="{2DF75C01-2E90-4E9B-A98A-1EC32591B966}" srcOrd="0" destOrd="0" presId="urn:microsoft.com/office/officeart/2018/2/layout/IconVerticalSolidList"/>
    <dgm:cxn modelId="{B0C82ECD-4A3B-4F1F-AF6A-DE8F72499487}" srcId="{6C9FF70E-1B72-4B88-9474-455D1275D3F8}" destId="{41597508-98B7-4B68-9C70-B76CE1B2738B}" srcOrd="1" destOrd="0" parTransId="{F6300E26-C4DB-4782-B0E8-5DE668910046}" sibTransId="{164A84A9-768B-4170-B6DC-B73FE9695A96}"/>
    <dgm:cxn modelId="{BB2C73EF-F34F-4583-B1CE-ACE38C9397C6}" type="presOf" srcId="{41597508-98B7-4B68-9C70-B76CE1B2738B}" destId="{C184EF71-28F6-4139-B635-C436869DCCD8}" srcOrd="0" destOrd="0" presId="urn:microsoft.com/office/officeart/2018/2/layout/IconVerticalSolidList"/>
    <dgm:cxn modelId="{6AA132FE-DD67-4173-86AF-EF5DDD157E0E}" type="presOf" srcId="{923AEF58-DD2E-4DCB-B8A2-E1F6F630ADE4}" destId="{1F750358-CC40-4FCC-9B2C-D53F76B7D09B}" srcOrd="0" destOrd="0" presId="urn:microsoft.com/office/officeart/2018/2/layout/IconVerticalSolidList"/>
    <dgm:cxn modelId="{BB1367FD-CF07-469E-916E-3A289055546E}" type="presParOf" srcId="{85CCDB60-22BC-48FA-80B5-CFFDEF9B62BE}" destId="{AF66CD52-D2E6-4710-9EBF-86441B7EC06A}" srcOrd="0" destOrd="0" presId="urn:microsoft.com/office/officeart/2018/2/layout/IconVerticalSolidList"/>
    <dgm:cxn modelId="{EDB25E89-160A-4467-AB5B-5E60451C8566}" type="presParOf" srcId="{AF66CD52-D2E6-4710-9EBF-86441B7EC06A}" destId="{F2271E59-7BF4-4B4C-99F4-C652431FEC09}" srcOrd="0" destOrd="0" presId="urn:microsoft.com/office/officeart/2018/2/layout/IconVerticalSolidList"/>
    <dgm:cxn modelId="{723E263A-8A02-49F0-82CF-8C8BDF7CDBDC}" type="presParOf" srcId="{AF66CD52-D2E6-4710-9EBF-86441B7EC06A}" destId="{3C0134CE-5C6D-41DC-A01C-D9CA7F583A2C}" srcOrd="1" destOrd="0" presId="urn:microsoft.com/office/officeart/2018/2/layout/IconVerticalSolidList"/>
    <dgm:cxn modelId="{37323B56-B9A0-42B7-8BC7-DC6322F30C1A}" type="presParOf" srcId="{AF66CD52-D2E6-4710-9EBF-86441B7EC06A}" destId="{B56A94C5-2D77-43CA-96F0-7A48504B6DFA}" srcOrd="2" destOrd="0" presId="urn:microsoft.com/office/officeart/2018/2/layout/IconVerticalSolidList"/>
    <dgm:cxn modelId="{3C537657-839A-4A6B-BC0C-B01C39026259}" type="presParOf" srcId="{AF66CD52-D2E6-4710-9EBF-86441B7EC06A}" destId="{2A9DDA41-9CCE-419F-9444-634B71F632E4}" srcOrd="3" destOrd="0" presId="urn:microsoft.com/office/officeart/2018/2/layout/IconVerticalSolidList"/>
    <dgm:cxn modelId="{F1AD88B8-1646-40A1-A972-89C0ADA471B5}" type="presParOf" srcId="{85CCDB60-22BC-48FA-80B5-CFFDEF9B62BE}" destId="{DFCB6239-3750-46A4-949F-63756B72A569}" srcOrd="1" destOrd="0" presId="urn:microsoft.com/office/officeart/2018/2/layout/IconVerticalSolidList"/>
    <dgm:cxn modelId="{C5D4F6A8-4A4B-43D1-8191-8E065CFE3294}" type="presParOf" srcId="{85CCDB60-22BC-48FA-80B5-CFFDEF9B62BE}" destId="{D9CDEAEE-DEDD-4F74-83EF-260D42DD47F9}" srcOrd="2" destOrd="0" presId="urn:microsoft.com/office/officeart/2018/2/layout/IconVerticalSolidList"/>
    <dgm:cxn modelId="{C9D4122C-34A6-4791-92FD-BB88580E9862}" type="presParOf" srcId="{D9CDEAEE-DEDD-4F74-83EF-260D42DD47F9}" destId="{C0468209-FF36-412C-B2F7-4848B176EF21}" srcOrd="0" destOrd="0" presId="urn:microsoft.com/office/officeart/2018/2/layout/IconVerticalSolidList"/>
    <dgm:cxn modelId="{5F8CB8A9-FFBA-493F-B2D8-BD757AE0030D}" type="presParOf" srcId="{D9CDEAEE-DEDD-4F74-83EF-260D42DD47F9}" destId="{6527D006-CF57-4F97-8B0F-B6F81A660EAB}" srcOrd="1" destOrd="0" presId="urn:microsoft.com/office/officeart/2018/2/layout/IconVerticalSolidList"/>
    <dgm:cxn modelId="{14287E86-1025-437F-96FC-422DFBDE9D26}" type="presParOf" srcId="{D9CDEAEE-DEDD-4F74-83EF-260D42DD47F9}" destId="{E120D0F2-51E6-4A03-B7C1-1C603B1FD521}" srcOrd="2" destOrd="0" presId="urn:microsoft.com/office/officeart/2018/2/layout/IconVerticalSolidList"/>
    <dgm:cxn modelId="{B08297AC-860A-4317-BD01-6B86E514C0C5}" type="presParOf" srcId="{D9CDEAEE-DEDD-4F74-83EF-260D42DD47F9}" destId="{C184EF71-28F6-4139-B635-C436869DCCD8}" srcOrd="3" destOrd="0" presId="urn:microsoft.com/office/officeart/2018/2/layout/IconVerticalSolidList"/>
    <dgm:cxn modelId="{0D6DDA9F-C4C6-4E6C-B91A-E850BFCF2C91}" type="presParOf" srcId="{85CCDB60-22BC-48FA-80B5-CFFDEF9B62BE}" destId="{33FA957B-37F9-4D02-A2C3-011198AA7D85}" srcOrd="3" destOrd="0" presId="urn:microsoft.com/office/officeart/2018/2/layout/IconVerticalSolidList"/>
    <dgm:cxn modelId="{7D1AF646-3630-4E5D-BDEF-EB2B9099F60F}" type="presParOf" srcId="{85CCDB60-22BC-48FA-80B5-CFFDEF9B62BE}" destId="{C245E3C6-4F53-475B-9E80-C53502BDB803}" srcOrd="4" destOrd="0" presId="urn:microsoft.com/office/officeart/2018/2/layout/IconVerticalSolidList"/>
    <dgm:cxn modelId="{E6AE4531-418B-48F5-86CF-9AC265BEE92B}" type="presParOf" srcId="{C245E3C6-4F53-475B-9E80-C53502BDB803}" destId="{65F9C25B-DA94-4DF9-8195-5198265180A1}" srcOrd="0" destOrd="0" presId="urn:microsoft.com/office/officeart/2018/2/layout/IconVerticalSolidList"/>
    <dgm:cxn modelId="{90818550-CA6F-44FC-8F4C-90141ED6A2E6}" type="presParOf" srcId="{C245E3C6-4F53-475B-9E80-C53502BDB803}" destId="{E69B4C04-DD5B-4C01-9373-DF4DF8BF35FB}" srcOrd="1" destOrd="0" presId="urn:microsoft.com/office/officeart/2018/2/layout/IconVerticalSolidList"/>
    <dgm:cxn modelId="{118AA811-E0AC-4A17-BB88-97890F5A0585}" type="presParOf" srcId="{C245E3C6-4F53-475B-9E80-C53502BDB803}" destId="{24155A4D-4AEE-44AA-811B-5C6A76572D11}" srcOrd="2" destOrd="0" presId="urn:microsoft.com/office/officeart/2018/2/layout/IconVerticalSolidList"/>
    <dgm:cxn modelId="{BBFE0913-EE87-4F45-9543-B544CD5AB65D}" type="presParOf" srcId="{C245E3C6-4F53-475B-9E80-C53502BDB803}" destId="{1F750358-CC40-4FCC-9B2C-D53F76B7D09B}" srcOrd="3" destOrd="0" presId="urn:microsoft.com/office/officeart/2018/2/layout/IconVerticalSolidList"/>
    <dgm:cxn modelId="{EA19DD74-0028-455F-A2CF-C378E3C4349D}" type="presParOf" srcId="{85CCDB60-22BC-48FA-80B5-CFFDEF9B62BE}" destId="{6C7DD2A9-0E8C-4448-8FD1-E2C18D6A51CC}" srcOrd="5" destOrd="0" presId="urn:microsoft.com/office/officeart/2018/2/layout/IconVerticalSolidList"/>
    <dgm:cxn modelId="{EA9D73F4-4FCA-4FD1-A06E-A010947C137A}" type="presParOf" srcId="{85CCDB60-22BC-48FA-80B5-CFFDEF9B62BE}" destId="{BC348C64-D2F9-407B-B3BB-1F385ED4C882}" srcOrd="6" destOrd="0" presId="urn:microsoft.com/office/officeart/2018/2/layout/IconVerticalSolidList"/>
    <dgm:cxn modelId="{CB6C372F-B008-429E-8032-88D2BCCD45B2}" type="presParOf" srcId="{BC348C64-D2F9-407B-B3BB-1F385ED4C882}" destId="{2D3362BE-DAEA-4E7D-B9CA-1E3559F99639}" srcOrd="0" destOrd="0" presId="urn:microsoft.com/office/officeart/2018/2/layout/IconVerticalSolidList"/>
    <dgm:cxn modelId="{A02E302E-E4E4-4D82-A485-0E8A421DAFF9}" type="presParOf" srcId="{BC348C64-D2F9-407B-B3BB-1F385ED4C882}" destId="{64CD8E28-E59F-4C41-AC15-F6E3795C9D25}" srcOrd="1" destOrd="0" presId="urn:microsoft.com/office/officeart/2018/2/layout/IconVerticalSolidList"/>
    <dgm:cxn modelId="{393AE476-D602-46A1-A530-B1B610F7C3BE}" type="presParOf" srcId="{BC348C64-D2F9-407B-B3BB-1F385ED4C882}" destId="{F9F47612-D08F-48C1-80BD-F01C83D633B1}" srcOrd="2" destOrd="0" presId="urn:microsoft.com/office/officeart/2018/2/layout/IconVerticalSolidList"/>
    <dgm:cxn modelId="{D7D18D71-CDFB-47D1-809B-475AD28F8CBD}" type="presParOf" srcId="{BC348C64-D2F9-407B-B3BB-1F385ED4C882}" destId="{F65A946A-B6D1-4B0B-BD24-9E0735D55D4D}" srcOrd="3" destOrd="0" presId="urn:microsoft.com/office/officeart/2018/2/layout/IconVerticalSolidList"/>
    <dgm:cxn modelId="{37A2C066-0697-4E4C-90E5-9193C49B1EBF}" type="presParOf" srcId="{85CCDB60-22BC-48FA-80B5-CFFDEF9B62BE}" destId="{820CC18F-6E0D-4CD9-8A2D-0B972DD6E4B9}" srcOrd="7" destOrd="0" presId="urn:microsoft.com/office/officeart/2018/2/layout/IconVerticalSolidList"/>
    <dgm:cxn modelId="{C8EE73C4-9A54-44D8-83C5-82D28FF8FF4D}" type="presParOf" srcId="{85CCDB60-22BC-48FA-80B5-CFFDEF9B62BE}" destId="{7C4BC8E2-7FE0-409C-8B03-B2298E31299C}" srcOrd="8" destOrd="0" presId="urn:microsoft.com/office/officeart/2018/2/layout/IconVerticalSolidList"/>
    <dgm:cxn modelId="{9EDD1658-89AB-47F7-BEC7-56EFD71A42A5}" type="presParOf" srcId="{7C4BC8E2-7FE0-409C-8B03-B2298E31299C}" destId="{E4D8DC7D-5CDC-4D17-B92C-29B7888D49D9}" srcOrd="0" destOrd="0" presId="urn:microsoft.com/office/officeart/2018/2/layout/IconVerticalSolidList"/>
    <dgm:cxn modelId="{06602C63-030C-488E-AE4E-366083E905E6}" type="presParOf" srcId="{7C4BC8E2-7FE0-409C-8B03-B2298E31299C}" destId="{A71CEAF4-F79C-40DB-8C22-F0710A6F6293}" srcOrd="1" destOrd="0" presId="urn:microsoft.com/office/officeart/2018/2/layout/IconVerticalSolidList"/>
    <dgm:cxn modelId="{E9A21911-A61D-4CD8-BC53-D4515CA5F9CF}" type="presParOf" srcId="{7C4BC8E2-7FE0-409C-8B03-B2298E31299C}" destId="{C42A18D0-2988-4783-8995-990F90E722BF}" srcOrd="2" destOrd="0" presId="urn:microsoft.com/office/officeart/2018/2/layout/IconVerticalSolidList"/>
    <dgm:cxn modelId="{5702DCF3-9DEE-4F92-ABB8-96411857789E}" type="presParOf" srcId="{7C4BC8E2-7FE0-409C-8B03-B2298E31299C}" destId="{2DF75C01-2E90-4E9B-A98A-1EC32591B96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9AAF8A-B31C-4DF2-982A-F149A34A8B1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C6CDE00-5CE7-4DB2-99C8-66940174019C}">
      <dgm:prSet/>
      <dgm:spPr/>
      <dgm:t>
        <a:bodyPr/>
        <a:lstStyle/>
        <a:p>
          <a:r>
            <a:rPr lang="en-US"/>
            <a:t>Sheridan Correctional Center – Substance Abuse Treatment Facility</a:t>
          </a:r>
        </a:p>
      </dgm:t>
    </dgm:pt>
    <dgm:pt modelId="{53C54A3B-7F72-4CAE-B4F5-64CB58E3422A}" type="parTrans" cxnId="{E32C3692-0F30-4906-9C05-3EEAD023B9C0}">
      <dgm:prSet/>
      <dgm:spPr/>
      <dgm:t>
        <a:bodyPr/>
        <a:lstStyle/>
        <a:p>
          <a:endParaRPr lang="en-US"/>
        </a:p>
      </dgm:t>
    </dgm:pt>
    <dgm:pt modelId="{9C68C118-2E3A-4B9F-A3E4-E41F32BBCAD5}" type="sibTrans" cxnId="{E32C3692-0F30-4906-9C05-3EEAD023B9C0}">
      <dgm:prSet/>
      <dgm:spPr/>
      <dgm:t>
        <a:bodyPr/>
        <a:lstStyle/>
        <a:p>
          <a:endParaRPr lang="en-US"/>
        </a:p>
      </dgm:t>
    </dgm:pt>
    <dgm:pt modelId="{44FB8238-800B-43C1-9BF3-235C05BA81CC}">
      <dgm:prSet/>
      <dgm:spPr/>
      <dgm:t>
        <a:bodyPr/>
        <a:lstStyle/>
        <a:p>
          <a:r>
            <a:rPr lang="en-US"/>
            <a:t>Southwestern Correctional Center – Substance Abuse Treatment Facility </a:t>
          </a:r>
        </a:p>
      </dgm:t>
    </dgm:pt>
    <dgm:pt modelId="{8F7D639C-4385-4DD0-BD30-CA28932D32CB}" type="parTrans" cxnId="{DFC58FA9-84D0-4D82-877A-A0D74451651A}">
      <dgm:prSet/>
      <dgm:spPr/>
      <dgm:t>
        <a:bodyPr/>
        <a:lstStyle/>
        <a:p>
          <a:endParaRPr lang="en-US"/>
        </a:p>
      </dgm:t>
    </dgm:pt>
    <dgm:pt modelId="{3C0CBF4F-A3C9-4AC1-8835-626944033B3F}" type="sibTrans" cxnId="{DFC58FA9-84D0-4D82-877A-A0D74451651A}">
      <dgm:prSet/>
      <dgm:spPr/>
      <dgm:t>
        <a:bodyPr/>
        <a:lstStyle/>
        <a:p>
          <a:endParaRPr lang="en-US"/>
        </a:p>
      </dgm:t>
    </dgm:pt>
    <dgm:pt modelId="{45C49566-262E-4013-9E97-D5E2BEEB726F}">
      <dgm:prSet/>
      <dgm:spPr/>
      <dgm:t>
        <a:bodyPr/>
        <a:lstStyle/>
        <a:p>
          <a:r>
            <a:rPr lang="en-US"/>
            <a:t>Joliet Treatment Center and Joliet Inpatient Treatment Center – Treatment for individuals in need of inpatient level of mental health care. </a:t>
          </a:r>
        </a:p>
      </dgm:t>
    </dgm:pt>
    <dgm:pt modelId="{8828D794-8CBA-44D0-A1F5-2AE977746520}" type="parTrans" cxnId="{A3FF7292-66F4-4515-B735-75C2C752E149}">
      <dgm:prSet/>
      <dgm:spPr/>
      <dgm:t>
        <a:bodyPr/>
        <a:lstStyle/>
        <a:p>
          <a:endParaRPr lang="en-US"/>
        </a:p>
      </dgm:t>
    </dgm:pt>
    <dgm:pt modelId="{242B3AC8-F8A8-4B10-A9E8-A262652DD377}" type="sibTrans" cxnId="{A3FF7292-66F4-4515-B735-75C2C752E149}">
      <dgm:prSet/>
      <dgm:spPr/>
      <dgm:t>
        <a:bodyPr/>
        <a:lstStyle/>
        <a:p>
          <a:endParaRPr lang="en-US"/>
        </a:p>
      </dgm:t>
    </dgm:pt>
    <dgm:pt modelId="{329F9AA6-3AD5-43F1-A27A-5686CE889A13}" type="pres">
      <dgm:prSet presAssocID="{6A9AAF8A-B31C-4DF2-982A-F149A34A8B12}" presName="vert0" presStyleCnt="0">
        <dgm:presLayoutVars>
          <dgm:dir/>
          <dgm:animOne val="branch"/>
          <dgm:animLvl val="lvl"/>
        </dgm:presLayoutVars>
      </dgm:prSet>
      <dgm:spPr/>
    </dgm:pt>
    <dgm:pt modelId="{BC7CBB93-3E64-448E-AA0F-775707F1B87B}" type="pres">
      <dgm:prSet presAssocID="{EC6CDE00-5CE7-4DB2-99C8-66940174019C}" presName="thickLine" presStyleLbl="alignNode1" presStyleIdx="0" presStyleCnt="3"/>
      <dgm:spPr/>
    </dgm:pt>
    <dgm:pt modelId="{DE210C05-94E2-4B57-ACD8-B3D05B6B0CC3}" type="pres">
      <dgm:prSet presAssocID="{EC6CDE00-5CE7-4DB2-99C8-66940174019C}" presName="horz1" presStyleCnt="0"/>
      <dgm:spPr/>
    </dgm:pt>
    <dgm:pt modelId="{A8FD3608-DD4E-4E67-B578-E54C44E33E54}" type="pres">
      <dgm:prSet presAssocID="{EC6CDE00-5CE7-4DB2-99C8-66940174019C}" presName="tx1" presStyleLbl="revTx" presStyleIdx="0" presStyleCnt="3"/>
      <dgm:spPr/>
    </dgm:pt>
    <dgm:pt modelId="{28DFFB33-A6E8-4360-BC25-CEEDB108BDA9}" type="pres">
      <dgm:prSet presAssocID="{EC6CDE00-5CE7-4DB2-99C8-66940174019C}" presName="vert1" presStyleCnt="0"/>
      <dgm:spPr/>
    </dgm:pt>
    <dgm:pt modelId="{A37177E2-DD96-4F25-ADF7-36769BC5A1F2}" type="pres">
      <dgm:prSet presAssocID="{44FB8238-800B-43C1-9BF3-235C05BA81CC}" presName="thickLine" presStyleLbl="alignNode1" presStyleIdx="1" presStyleCnt="3"/>
      <dgm:spPr/>
    </dgm:pt>
    <dgm:pt modelId="{92399A3C-ED1C-4CA4-9775-25DE26605D47}" type="pres">
      <dgm:prSet presAssocID="{44FB8238-800B-43C1-9BF3-235C05BA81CC}" presName="horz1" presStyleCnt="0"/>
      <dgm:spPr/>
    </dgm:pt>
    <dgm:pt modelId="{91FEFE1B-94A8-4C83-9E0C-DE42FC81385F}" type="pres">
      <dgm:prSet presAssocID="{44FB8238-800B-43C1-9BF3-235C05BA81CC}" presName="tx1" presStyleLbl="revTx" presStyleIdx="1" presStyleCnt="3"/>
      <dgm:spPr/>
    </dgm:pt>
    <dgm:pt modelId="{C54C7C00-5358-4569-83FA-C13DD4BB9DBA}" type="pres">
      <dgm:prSet presAssocID="{44FB8238-800B-43C1-9BF3-235C05BA81CC}" presName="vert1" presStyleCnt="0"/>
      <dgm:spPr/>
    </dgm:pt>
    <dgm:pt modelId="{B6CA291A-5C14-4608-A23B-2C80F757DBC7}" type="pres">
      <dgm:prSet presAssocID="{45C49566-262E-4013-9E97-D5E2BEEB726F}" presName="thickLine" presStyleLbl="alignNode1" presStyleIdx="2" presStyleCnt="3"/>
      <dgm:spPr/>
    </dgm:pt>
    <dgm:pt modelId="{DD5F294F-3D4B-446A-9D1C-419245D0E854}" type="pres">
      <dgm:prSet presAssocID="{45C49566-262E-4013-9E97-D5E2BEEB726F}" presName="horz1" presStyleCnt="0"/>
      <dgm:spPr/>
    </dgm:pt>
    <dgm:pt modelId="{ED64003F-1385-4AA6-9DB1-0D51B6B048DA}" type="pres">
      <dgm:prSet presAssocID="{45C49566-262E-4013-9E97-D5E2BEEB726F}" presName="tx1" presStyleLbl="revTx" presStyleIdx="2" presStyleCnt="3"/>
      <dgm:spPr/>
    </dgm:pt>
    <dgm:pt modelId="{6B47E481-68B4-40EE-B3D6-B61B2294A1D2}" type="pres">
      <dgm:prSet presAssocID="{45C49566-262E-4013-9E97-D5E2BEEB726F}" presName="vert1" presStyleCnt="0"/>
      <dgm:spPr/>
    </dgm:pt>
  </dgm:ptLst>
  <dgm:cxnLst>
    <dgm:cxn modelId="{D8F00B1A-1F43-416C-B66A-E15A9838ABC3}" type="presOf" srcId="{EC6CDE00-5CE7-4DB2-99C8-66940174019C}" destId="{A8FD3608-DD4E-4E67-B578-E54C44E33E54}" srcOrd="0" destOrd="0" presId="urn:microsoft.com/office/officeart/2008/layout/LinedList"/>
    <dgm:cxn modelId="{2D503F4E-14F7-440C-B842-E5DD790DEAD9}" type="presOf" srcId="{44FB8238-800B-43C1-9BF3-235C05BA81CC}" destId="{91FEFE1B-94A8-4C83-9E0C-DE42FC81385F}" srcOrd="0" destOrd="0" presId="urn:microsoft.com/office/officeart/2008/layout/LinedList"/>
    <dgm:cxn modelId="{E32C3692-0F30-4906-9C05-3EEAD023B9C0}" srcId="{6A9AAF8A-B31C-4DF2-982A-F149A34A8B12}" destId="{EC6CDE00-5CE7-4DB2-99C8-66940174019C}" srcOrd="0" destOrd="0" parTransId="{53C54A3B-7F72-4CAE-B4F5-64CB58E3422A}" sibTransId="{9C68C118-2E3A-4B9F-A3E4-E41F32BBCAD5}"/>
    <dgm:cxn modelId="{A3FF7292-66F4-4515-B735-75C2C752E149}" srcId="{6A9AAF8A-B31C-4DF2-982A-F149A34A8B12}" destId="{45C49566-262E-4013-9E97-D5E2BEEB726F}" srcOrd="2" destOrd="0" parTransId="{8828D794-8CBA-44D0-A1F5-2AE977746520}" sibTransId="{242B3AC8-F8A8-4B10-A9E8-A262652DD377}"/>
    <dgm:cxn modelId="{6080579E-B921-42ED-A531-121DCDA5A36E}" type="presOf" srcId="{6A9AAF8A-B31C-4DF2-982A-F149A34A8B12}" destId="{329F9AA6-3AD5-43F1-A27A-5686CE889A13}" srcOrd="0" destOrd="0" presId="urn:microsoft.com/office/officeart/2008/layout/LinedList"/>
    <dgm:cxn modelId="{DFC58FA9-84D0-4D82-877A-A0D74451651A}" srcId="{6A9AAF8A-B31C-4DF2-982A-F149A34A8B12}" destId="{44FB8238-800B-43C1-9BF3-235C05BA81CC}" srcOrd="1" destOrd="0" parTransId="{8F7D639C-4385-4DD0-BD30-CA28932D32CB}" sibTransId="{3C0CBF4F-A3C9-4AC1-8835-626944033B3F}"/>
    <dgm:cxn modelId="{BB9CB6F4-49AA-4DA0-8150-14E280A09D92}" type="presOf" srcId="{45C49566-262E-4013-9E97-D5E2BEEB726F}" destId="{ED64003F-1385-4AA6-9DB1-0D51B6B048DA}" srcOrd="0" destOrd="0" presId="urn:microsoft.com/office/officeart/2008/layout/LinedList"/>
    <dgm:cxn modelId="{087C7165-E6FB-4A42-8B43-8D2B5BC0C45A}" type="presParOf" srcId="{329F9AA6-3AD5-43F1-A27A-5686CE889A13}" destId="{BC7CBB93-3E64-448E-AA0F-775707F1B87B}" srcOrd="0" destOrd="0" presId="urn:microsoft.com/office/officeart/2008/layout/LinedList"/>
    <dgm:cxn modelId="{21595CCC-5EAD-4643-BEC6-E376950BC1BA}" type="presParOf" srcId="{329F9AA6-3AD5-43F1-A27A-5686CE889A13}" destId="{DE210C05-94E2-4B57-ACD8-B3D05B6B0CC3}" srcOrd="1" destOrd="0" presId="urn:microsoft.com/office/officeart/2008/layout/LinedList"/>
    <dgm:cxn modelId="{788EFF44-AB71-491E-81EB-864893709663}" type="presParOf" srcId="{DE210C05-94E2-4B57-ACD8-B3D05B6B0CC3}" destId="{A8FD3608-DD4E-4E67-B578-E54C44E33E54}" srcOrd="0" destOrd="0" presId="urn:microsoft.com/office/officeart/2008/layout/LinedList"/>
    <dgm:cxn modelId="{3C9A3665-704D-4547-9F61-F528103151FB}" type="presParOf" srcId="{DE210C05-94E2-4B57-ACD8-B3D05B6B0CC3}" destId="{28DFFB33-A6E8-4360-BC25-CEEDB108BDA9}" srcOrd="1" destOrd="0" presId="urn:microsoft.com/office/officeart/2008/layout/LinedList"/>
    <dgm:cxn modelId="{D40BA775-F298-4058-96A4-47D9B341A86A}" type="presParOf" srcId="{329F9AA6-3AD5-43F1-A27A-5686CE889A13}" destId="{A37177E2-DD96-4F25-ADF7-36769BC5A1F2}" srcOrd="2" destOrd="0" presId="urn:microsoft.com/office/officeart/2008/layout/LinedList"/>
    <dgm:cxn modelId="{961CA286-F514-43B9-83F5-E2F74D743F7B}" type="presParOf" srcId="{329F9AA6-3AD5-43F1-A27A-5686CE889A13}" destId="{92399A3C-ED1C-4CA4-9775-25DE26605D47}" srcOrd="3" destOrd="0" presId="urn:microsoft.com/office/officeart/2008/layout/LinedList"/>
    <dgm:cxn modelId="{FD19AB34-A8D5-4701-86A8-568E303DB0AC}" type="presParOf" srcId="{92399A3C-ED1C-4CA4-9775-25DE26605D47}" destId="{91FEFE1B-94A8-4C83-9E0C-DE42FC81385F}" srcOrd="0" destOrd="0" presId="urn:microsoft.com/office/officeart/2008/layout/LinedList"/>
    <dgm:cxn modelId="{AB956AE4-0AC7-43E8-B535-37C7628C49D7}" type="presParOf" srcId="{92399A3C-ED1C-4CA4-9775-25DE26605D47}" destId="{C54C7C00-5358-4569-83FA-C13DD4BB9DBA}" srcOrd="1" destOrd="0" presId="urn:microsoft.com/office/officeart/2008/layout/LinedList"/>
    <dgm:cxn modelId="{D70CC2A8-5673-4CA6-BB3E-AAA991D6D4D3}" type="presParOf" srcId="{329F9AA6-3AD5-43F1-A27A-5686CE889A13}" destId="{B6CA291A-5C14-4608-A23B-2C80F757DBC7}" srcOrd="4" destOrd="0" presId="urn:microsoft.com/office/officeart/2008/layout/LinedList"/>
    <dgm:cxn modelId="{864B0BFE-2CB6-4DDE-831A-CEECC90B5433}" type="presParOf" srcId="{329F9AA6-3AD5-43F1-A27A-5686CE889A13}" destId="{DD5F294F-3D4B-446A-9D1C-419245D0E854}" srcOrd="5" destOrd="0" presId="urn:microsoft.com/office/officeart/2008/layout/LinedList"/>
    <dgm:cxn modelId="{BC36DC1B-4164-478F-ABF0-4325061D8D36}" type="presParOf" srcId="{DD5F294F-3D4B-446A-9D1C-419245D0E854}" destId="{ED64003F-1385-4AA6-9DB1-0D51B6B048DA}" srcOrd="0" destOrd="0" presId="urn:microsoft.com/office/officeart/2008/layout/LinedList"/>
    <dgm:cxn modelId="{5E4F3EB8-4479-488B-A296-1E5394A61104}" type="presParOf" srcId="{DD5F294F-3D4B-446A-9D1C-419245D0E854}" destId="{6B47E481-68B4-40EE-B3D6-B61B2294A1D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900860-5A1A-4A6B-939B-062BFF6F6886}"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7D2C49EF-1442-422A-80A5-2952050F8531}">
      <dgm:prSet/>
      <dgm:spPr/>
      <dgm:t>
        <a:bodyPr/>
        <a:lstStyle/>
        <a:p>
          <a:r>
            <a:rPr lang="en-US"/>
            <a:t>Lincoln Correctional Center – Rapid Re-Entry – 18 months and under to MSR.</a:t>
          </a:r>
        </a:p>
      </dgm:t>
    </dgm:pt>
    <dgm:pt modelId="{8C1EA5EB-288E-4F76-8B4E-853083104559}" type="parTrans" cxnId="{BF6ED124-A8A7-42B6-8591-8FD6FE6A3B59}">
      <dgm:prSet/>
      <dgm:spPr/>
      <dgm:t>
        <a:bodyPr/>
        <a:lstStyle/>
        <a:p>
          <a:endParaRPr lang="en-US"/>
        </a:p>
      </dgm:t>
    </dgm:pt>
    <dgm:pt modelId="{E8627A1A-AF8D-4150-B70E-4740338AB45A}" type="sibTrans" cxnId="{BF6ED124-A8A7-42B6-8591-8FD6FE6A3B59}">
      <dgm:prSet/>
      <dgm:spPr/>
      <dgm:t>
        <a:bodyPr/>
        <a:lstStyle/>
        <a:p>
          <a:endParaRPr lang="en-US"/>
        </a:p>
      </dgm:t>
    </dgm:pt>
    <dgm:pt modelId="{8BEE988F-6AC5-4B1E-8151-619CB3A90EF9}">
      <dgm:prSet/>
      <dgm:spPr/>
      <dgm:t>
        <a:bodyPr/>
        <a:lstStyle/>
        <a:p>
          <a:r>
            <a:rPr lang="en-US"/>
            <a:t>Murphysboro Life Skills Re-Entry – Southern Region – 18 months to 5 years from MSR.</a:t>
          </a:r>
        </a:p>
      </dgm:t>
    </dgm:pt>
    <dgm:pt modelId="{D7F324B4-4C5E-49FA-A87D-179B66E88256}" type="parTrans" cxnId="{30A855D2-DC79-4655-8896-66E276B7D2CE}">
      <dgm:prSet/>
      <dgm:spPr/>
      <dgm:t>
        <a:bodyPr/>
        <a:lstStyle/>
        <a:p>
          <a:endParaRPr lang="en-US"/>
        </a:p>
      </dgm:t>
    </dgm:pt>
    <dgm:pt modelId="{D997CB9C-F00D-49A6-959C-C798B2E784B9}" type="sibTrans" cxnId="{30A855D2-DC79-4655-8896-66E276B7D2CE}">
      <dgm:prSet/>
      <dgm:spPr/>
      <dgm:t>
        <a:bodyPr/>
        <a:lstStyle/>
        <a:p>
          <a:endParaRPr lang="en-US"/>
        </a:p>
      </dgm:t>
    </dgm:pt>
    <dgm:pt modelId="{3BE2AE1D-EFE5-4843-AFC3-774278DF0377}">
      <dgm:prSet/>
      <dgm:spPr/>
      <dgm:t>
        <a:bodyPr/>
        <a:lstStyle/>
        <a:p>
          <a:r>
            <a:rPr lang="en-US"/>
            <a:t>Jacksonville Correctional Center – Central Region – 18 months to 5 years from MSR. </a:t>
          </a:r>
        </a:p>
      </dgm:t>
    </dgm:pt>
    <dgm:pt modelId="{FA37FB5D-B2AB-4E1E-B0E0-16CEA28DD1F6}" type="parTrans" cxnId="{16CE899B-948B-42FC-95CE-DD65723C85C8}">
      <dgm:prSet/>
      <dgm:spPr/>
      <dgm:t>
        <a:bodyPr/>
        <a:lstStyle/>
        <a:p>
          <a:endParaRPr lang="en-US"/>
        </a:p>
      </dgm:t>
    </dgm:pt>
    <dgm:pt modelId="{15DAD626-6EE2-4955-9882-880BCB8E6BA0}" type="sibTrans" cxnId="{16CE899B-948B-42FC-95CE-DD65723C85C8}">
      <dgm:prSet/>
      <dgm:spPr/>
      <dgm:t>
        <a:bodyPr/>
        <a:lstStyle/>
        <a:p>
          <a:endParaRPr lang="en-US"/>
        </a:p>
      </dgm:t>
    </dgm:pt>
    <dgm:pt modelId="{BCBAEDF3-E1DB-42A6-BEA7-18EC0A77299A}">
      <dgm:prSet/>
      <dgm:spPr/>
      <dgm:t>
        <a:bodyPr/>
        <a:lstStyle/>
        <a:p>
          <a:r>
            <a:rPr lang="en-US"/>
            <a:t>Stateville Correctional Center – Northern Region</a:t>
          </a:r>
        </a:p>
      </dgm:t>
    </dgm:pt>
    <dgm:pt modelId="{388157E6-39A1-4F1C-B5D9-C01A99D216B1}" type="parTrans" cxnId="{4F6CE562-2C91-4C13-BAE3-39E5D8BB2790}">
      <dgm:prSet/>
      <dgm:spPr/>
      <dgm:t>
        <a:bodyPr/>
        <a:lstStyle/>
        <a:p>
          <a:endParaRPr lang="en-US"/>
        </a:p>
      </dgm:t>
    </dgm:pt>
    <dgm:pt modelId="{29A37D34-8705-49C4-89CA-EC9ABEF64CA1}" type="sibTrans" cxnId="{4F6CE562-2C91-4C13-BAE3-39E5D8BB2790}">
      <dgm:prSet/>
      <dgm:spPr/>
      <dgm:t>
        <a:bodyPr/>
        <a:lstStyle/>
        <a:p>
          <a:endParaRPr lang="en-US"/>
        </a:p>
      </dgm:t>
    </dgm:pt>
    <dgm:pt modelId="{D3F97175-F113-4C59-B3B6-CC3519E611CE}">
      <dgm:prSet/>
      <dgm:spPr/>
      <dgm:t>
        <a:bodyPr/>
        <a:lstStyle/>
        <a:p>
          <a:r>
            <a:rPr lang="en-US"/>
            <a:t>No set date for this full conversion</a:t>
          </a:r>
        </a:p>
      </dgm:t>
    </dgm:pt>
    <dgm:pt modelId="{A23780B3-FFE8-427A-B82B-611DEF1E0B4A}" type="parTrans" cxnId="{068094CA-A8B6-4860-B37C-590EE0DA6C76}">
      <dgm:prSet/>
      <dgm:spPr/>
      <dgm:t>
        <a:bodyPr/>
        <a:lstStyle/>
        <a:p>
          <a:endParaRPr lang="en-US"/>
        </a:p>
      </dgm:t>
    </dgm:pt>
    <dgm:pt modelId="{D6D4ED33-6D68-4DD5-B4EF-853F3F698662}" type="sibTrans" cxnId="{068094CA-A8B6-4860-B37C-590EE0DA6C76}">
      <dgm:prSet/>
      <dgm:spPr/>
      <dgm:t>
        <a:bodyPr/>
        <a:lstStyle/>
        <a:p>
          <a:endParaRPr lang="en-US"/>
        </a:p>
      </dgm:t>
    </dgm:pt>
    <dgm:pt modelId="{C913B4E4-12BD-4F5C-BAEF-96A49049F66C}">
      <dgm:prSet/>
      <dgm:spPr/>
      <dgm:t>
        <a:bodyPr/>
        <a:lstStyle/>
        <a:p>
          <a:r>
            <a:rPr lang="en-US" dirty="0"/>
            <a:t>Kewanee Life Skills Re-Entry Center – Still application based – 3 to 7 years from MSR.</a:t>
          </a:r>
        </a:p>
      </dgm:t>
    </dgm:pt>
    <dgm:pt modelId="{7A904963-F6B5-4088-BFC7-F7243E4FAC5B}" type="parTrans" cxnId="{5029C003-8FFD-4A3F-A21F-58291B5AFF21}">
      <dgm:prSet/>
      <dgm:spPr/>
      <dgm:t>
        <a:bodyPr/>
        <a:lstStyle/>
        <a:p>
          <a:endParaRPr lang="en-US"/>
        </a:p>
      </dgm:t>
    </dgm:pt>
    <dgm:pt modelId="{F6A340C8-94EF-411C-AA1F-D0D73774F1F8}" type="sibTrans" cxnId="{5029C003-8FFD-4A3F-A21F-58291B5AFF21}">
      <dgm:prSet/>
      <dgm:spPr/>
      <dgm:t>
        <a:bodyPr/>
        <a:lstStyle/>
        <a:p>
          <a:endParaRPr lang="en-US"/>
        </a:p>
      </dgm:t>
    </dgm:pt>
    <dgm:pt modelId="{BBB745DF-E199-42D5-B11F-A76EB0C94C4D}" type="pres">
      <dgm:prSet presAssocID="{CE900860-5A1A-4A6B-939B-062BFF6F6886}" presName="diagram" presStyleCnt="0">
        <dgm:presLayoutVars>
          <dgm:dir/>
          <dgm:resizeHandles val="exact"/>
        </dgm:presLayoutVars>
      </dgm:prSet>
      <dgm:spPr/>
    </dgm:pt>
    <dgm:pt modelId="{A58125AF-D178-4050-A27D-0B6C5F7ACC07}" type="pres">
      <dgm:prSet presAssocID="{7D2C49EF-1442-422A-80A5-2952050F8531}" presName="node" presStyleLbl="node1" presStyleIdx="0" presStyleCnt="5">
        <dgm:presLayoutVars>
          <dgm:bulletEnabled val="1"/>
        </dgm:presLayoutVars>
      </dgm:prSet>
      <dgm:spPr/>
    </dgm:pt>
    <dgm:pt modelId="{AF24078D-1D1F-4B33-BF3E-C4BC56953E6D}" type="pres">
      <dgm:prSet presAssocID="{E8627A1A-AF8D-4150-B70E-4740338AB45A}" presName="sibTrans" presStyleCnt="0"/>
      <dgm:spPr/>
    </dgm:pt>
    <dgm:pt modelId="{3EA92C19-961C-4A05-9455-DAC67434F19A}" type="pres">
      <dgm:prSet presAssocID="{8BEE988F-6AC5-4B1E-8151-619CB3A90EF9}" presName="node" presStyleLbl="node1" presStyleIdx="1" presStyleCnt="5">
        <dgm:presLayoutVars>
          <dgm:bulletEnabled val="1"/>
        </dgm:presLayoutVars>
      </dgm:prSet>
      <dgm:spPr/>
    </dgm:pt>
    <dgm:pt modelId="{80752840-A342-42BF-90BD-E41F5E7C6AE2}" type="pres">
      <dgm:prSet presAssocID="{D997CB9C-F00D-49A6-959C-C798B2E784B9}" presName="sibTrans" presStyleCnt="0"/>
      <dgm:spPr/>
    </dgm:pt>
    <dgm:pt modelId="{EEE6CA51-FFC1-4E2C-992C-8F1D782C0743}" type="pres">
      <dgm:prSet presAssocID="{3BE2AE1D-EFE5-4843-AFC3-774278DF0377}" presName="node" presStyleLbl="node1" presStyleIdx="2" presStyleCnt="5">
        <dgm:presLayoutVars>
          <dgm:bulletEnabled val="1"/>
        </dgm:presLayoutVars>
      </dgm:prSet>
      <dgm:spPr/>
    </dgm:pt>
    <dgm:pt modelId="{EC5BB6A7-9E5B-4E9C-B955-BA362189F9BC}" type="pres">
      <dgm:prSet presAssocID="{15DAD626-6EE2-4955-9882-880BCB8E6BA0}" presName="sibTrans" presStyleCnt="0"/>
      <dgm:spPr/>
    </dgm:pt>
    <dgm:pt modelId="{7487973E-286C-4975-85B9-D12AFD9C2C4B}" type="pres">
      <dgm:prSet presAssocID="{BCBAEDF3-E1DB-42A6-BEA7-18EC0A77299A}" presName="node" presStyleLbl="node1" presStyleIdx="3" presStyleCnt="5">
        <dgm:presLayoutVars>
          <dgm:bulletEnabled val="1"/>
        </dgm:presLayoutVars>
      </dgm:prSet>
      <dgm:spPr/>
    </dgm:pt>
    <dgm:pt modelId="{D64CEA68-6E8A-48F5-9FFC-E8C29E861EEE}" type="pres">
      <dgm:prSet presAssocID="{29A37D34-8705-49C4-89CA-EC9ABEF64CA1}" presName="sibTrans" presStyleCnt="0"/>
      <dgm:spPr/>
    </dgm:pt>
    <dgm:pt modelId="{7348FFE3-C869-4438-8F3E-A27438E37E80}" type="pres">
      <dgm:prSet presAssocID="{C913B4E4-12BD-4F5C-BAEF-96A49049F66C}" presName="node" presStyleLbl="node1" presStyleIdx="4" presStyleCnt="5">
        <dgm:presLayoutVars>
          <dgm:bulletEnabled val="1"/>
        </dgm:presLayoutVars>
      </dgm:prSet>
      <dgm:spPr/>
    </dgm:pt>
  </dgm:ptLst>
  <dgm:cxnLst>
    <dgm:cxn modelId="{5029C003-8FFD-4A3F-A21F-58291B5AFF21}" srcId="{CE900860-5A1A-4A6B-939B-062BFF6F6886}" destId="{C913B4E4-12BD-4F5C-BAEF-96A49049F66C}" srcOrd="4" destOrd="0" parTransId="{7A904963-F6B5-4088-BFC7-F7243E4FAC5B}" sibTransId="{F6A340C8-94EF-411C-AA1F-D0D73774F1F8}"/>
    <dgm:cxn modelId="{F0B5E20F-B2BA-4680-9290-2A3EC58DEC1A}" type="presOf" srcId="{8BEE988F-6AC5-4B1E-8151-619CB3A90EF9}" destId="{3EA92C19-961C-4A05-9455-DAC67434F19A}" srcOrd="0" destOrd="0" presId="urn:microsoft.com/office/officeart/2005/8/layout/default"/>
    <dgm:cxn modelId="{BF6ED124-A8A7-42B6-8591-8FD6FE6A3B59}" srcId="{CE900860-5A1A-4A6B-939B-062BFF6F6886}" destId="{7D2C49EF-1442-422A-80A5-2952050F8531}" srcOrd="0" destOrd="0" parTransId="{8C1EA5EB-288E-4F76-8B4E-853083104559}" sibTransId="{E8627A1A-AF8D-4150-B70E-4740338AB45A}"/>
    <dgm:cxn modelId="{4F6CE562-2C91-4C13-BAE3-39E5D8BB2790}" srcId="{CE900860-5A1A-4A6B-939B-062BFF6F6886}" destId="{BCBAEDF3-E1DB-42A6-BEA7-18EC0A77299A}" srcOrd="3" destOrd="0" parTransId="{388157E6-39A1-4F1C-B5D9-C01A99D216B1}" sibTransId="{29A37D34-8705-49C4-89CA-EC9ABEF64CA1}"/>
    <dgm:cxn modelId="{EC615D89-EE62-440A-85F9-A65D8CA0B3B2}" type="presOf" srcId="{7D2C49EF-1442-422A-80A5-2952050F8531}" destId="{A58125AF-D178-4050-A27D-0B6C5F7ACC07}" srcOrd="0" destOrd="0" presId="urn:microsoft.com/office/officeart/2005/8/layout/default"/>
    <dgm:cxn modelId="{16CE899B-948B-42FC-95CE-DD65723C85C8}" srcId="{CE900860-5A1A-4A6B-939B-062BFF6F6886}" destId="{3BE2AE1D-EFE5-4843-AFC3-774278DF0377}" srcOrd="2" destOrd="0" parTransId="{FA37FB5D-B2AB-4E1E-B0E0-16CEA28DD1F6}" sibTransId="{15DAD626-6EE2-4955-9882-880BCB8E6BA0}"/>
    <dgm:cxn modelId="{404924A0-D09F-4CD8-97DE-D0EF52E0C6D6}" type="presOf" srcId="{CE900860-5A1A-4A6B-939B-062BFF6F6886}" destId="{BBB745DF-E199-42D5-B11F-A76EB0C94C4D}" srcOrd="0" destOrd="0" presId="urn:microsoft.com/office/officeart/2005/8/layout/default"/>
    <dgm:cxn modelId="{66BBC0BB-4FDB-47F9-9C25-3DC89BA30C11}" type="presOf" srcId="{3BE2AE1D-EFE5-4843-AFC3-774278DF0377}" destId="{EEE6CA51-FFC1-4E2C-992C-8F1D782C0743}" srcOrd="0" destOrd="0" presId="urn:microsoft.com/office/officeart/2005/8/layout/default"/>
    <dgm:cxn modelId="{395C31BC-B8C7-4A13-989D-8B97BC7B394C}" type="presOf" srcId="{D3F97175-F113-4C59-B3B6-CC3519E611CE}" destId="{7487973E-286C-4975-85B9-D12AFD9C2C4B}" srcOrd="0" destOrd="1" presId="urn:microsoft.com/office/officeart/2005/8/layout/default"/>
    <dgm:cxn modelId="{068094CA-A8B6-4860-B37C-590EE0DA6C76}" srcId="{BCBAEDF3-E1DB-42A6-BEA7-18EC0A77299A}" destId="{D3F97175-F113-4C59-B3B6-CC3519E611CE}" srcOrd="0" destOrd="0" parTransId="{A23780B3-FFE8-427A-B82B-611DEF1E0B4A}" sibTransId="{D6D4ED33-6D68-4DD5-B4EF-853F3F698662}"/>
    <dgm:cxn modelId="{30A855D2-DC79-4655-8896-66E276B7D2CE}" srcId="{CE900860-5A1A-4A6B-939B-062BFF6F6886}" destId="{8BEE988F-6AC5-4B1E-8151-619CB3A90EF9}" srcOrd="1" destOrd="0" parTransId="{D7F324B4-4C5E-49FA-A87D-179B66E88256}" sibTransId="{D997CB9C-F00D-49A6-959C-C798B2E784B9}"/>
    <dgm:cxn modelId="{6933C3E6-BFB9-4D29-A899-684687F42589}" type="presOf" srcId="{C913B4E4-12BD-4F5C-BAEF-96A49049F66C}" destId="{7348FFE3-C869-4438-8F3E-A27438E37E80}" srcOrd="0" destOrd="0" presId="urn:microsoft.com/office/officeart/2005/8/layout/default"/>
    <dgm:cxn modelId="{4DCACAF9-655C-4EC5-B08A-7347086D58FC}" type="presOf" srcId="{BCBAEDF3-E1DB-42A6-BEA7-18EC0A77299A}" destId="{7487973E-286C-4975-85B9-D12AFD9C2C4B}" srcOrd="0" destOrd="0" presId="urn:microsoft.com/office/officeart/2005/8/layout/default"/>
    <dgm:cxn modelId="{C7940D9C-9367-4620-8127-CC6AE9240F8B}" type="presParOf" srcId="{BBB745DF-E199-42D5-B11F-A76EB0C94C4D}" destId="{A58125AF-D178-4050-A27D-0B6C5F7ACC07}" srcOrd="0" destOrd="0" presId="urn:microsoft.com/office/officeart/2005/8/layout/default"/>
    <dgm:cxn modelId="{25AE9696-C638-482D-B3EE-89C088511921}" type="presParOf" srcId="{BBB745DF-E199-42D5-B11F-A76EB0C94C4D}" destId="{AF24078D-1D1F-4B33-BF3E-C4BC56953E6D}" srcOrd="1" destOrd="0" presId="urn:microsoft.com/office/officeart/2005/8/layout/default"/>
    <dgm:cxn modelId="{5E1A6DC8-39AB-4164-B36E-EA396070BA65}" type="presParOf" srcId="{BBB745DF-E199-42D5-B11F-A76EB0C94C4D}" destId="{3EA92C19-961C-4A05-9455-DAC67434F19A}" srcOrd="2" destOrd="0" presId="urn:microsoft.com/office/officeart/2005/8/layout/default"/>
    <dgm:cxn modelId="{B24CD5FD-A004-4BE6-983F-A6F28CFAE791}" type="presParOf" srcId="{BBB745DF-E199-42D5-B11F-A76EB0C94C4D}" destId="{80752840-A342-42BF-90BD-E41F5E7C6AE2}" srcOrd="3" destOrd="0" presId="urn:microsoft.com/office/officeart/2005/8/layout/default"/>
    <dgm:cxn modelId="{CEDAB7FE-2389-48D0-9F40-02E43A3A26EC}" type="presParOf" srcId="{BBB745DF-E199-42D5-B11F-A76EB0C94C4D}" destId="{EEE6CA51-FFC1-4E2C-992C-8F1D782C0743}" srcOrd="4" destOrd="0" presId="urn:microsoft.com/office/officeart/2005/8/layout/default"/>
    <dgm:cxn modelId="{D1660F57-B8B4-41EB-B566-F33CA45380A2}" type="presParOf" srcId="{BBB745DF-E199-42D5-B11F-A76EB0C94C4D}" destId="{EC5BB6A7-9E5B-4E9C-B955-BA362189F9BC}" srcOrd="5" destOrd="0" presId="urn:microsoft.com/office/officeart/2005/8/layout/default"/>
    <dgm:cxn modelId="{9F10D59C-458F-4E51-9D42-2B13CBA14C5C}" type="presParOf" srcId="{BBB745DF-E199-42D5-B11F-A76EB0C94C4D}" destId="{7487973E-286C-4975-85B9-D12AFD9C2C4B}" srcOrd="6" destOrd="0" presId="urn:microsoft.com/office/officeart/2005/8/layout/default"/>
    <dgm:cxn modelId="{4FFE86A4-44D2-419F-84AD-F8E8E90F0F2F}" type="presParOf" srcId="{BBB745DF-E199-42D5-B11F-A76EB0C94C4D}" destId="{D64CEA68-6E8A-48F5-9FFC-E8C29E861EEE}" srcOrd="7" destOrd="0" presId="urn:microsoft.com/office/officeart/2005/8/layout/default"/>
    <dgm:cxn modelId="{251D4E0A-93DA-4D40-9C8B-319A9AFE36EB}" type="presParOf" srcId="{BBB745DF-E199-42D5-B11F-A76EB0C94C4D}" destId="{7348FFE3-C869-4438-8F3E-A27438E37E8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C32B54-C91A-4BC3-94CE-3CFD2088D79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F221316-17BB-41D9-AC4E-EA53BBE6A79E}">
      <dgm:prSet/>
      <dgm:spPr/>
      <dgm:t>
        <a:bodyPr/>
        <a:lstStyle/>
        <a:p>
          <a:r>
            <a:rPr lang="en-US"/>
            <a:t>How do we know who needs what programming?  </a:t>
          </a:r>
        </a:p>
      </dgm:t>
    </dgm:pt>
    <dgm:pt modelId="{079BE9FB-F78C-44CF-B46F-4B31E146D9C0}" type="parTrans" cxnId="{6ECF20F5-BEF2-4622-A52F-DAD25F6BB8DA}">
      <dgm:prSet/>
      <dgm:spPr/>
      <dgm:t>
        <a:bodyPr/>
        <a:lstStyle/>
        <a:p>
          <a:endParaRPr lang="en-US"/>
        </a:p>
      </dgm:t>
    </dgm:pt>
    <dgm:pt modelId="{8514FA6B-16EF-4862-B964-21911935C38A}" type="sibTrans" cxnId="{6ECF20F5-BEF2-4622-A52F-DAD25F6BB8DA}">
      <dgm:prSet/>
      <dgm:spPr/>
      <dgm:t>
        <a:bodyPr/>
        <a:lstStyle/>
        <a:p>
          <a:endParaRPr lang="en-US"/>
        </a:p>
      </dgm:t>
    </dgm:pt>
    <dgm:pt modelId="{5E33DD87-3A87-45B0-B1EE-36B5087A68B1}">
      <dgm:prSet/>
      <dgm:spPr/>
      <dgm:t>
        <a:bodyPr/>
        <a:lstStyle/>
        <a:p>
          <a:r>
            <a:rPr lang="en-US"/>
            <a:t>Assessments</a:t>
          </a:r>
        </a:p>
      </dgm:t>
    </dgm:pt>
    <dgm:pt modelId="{AB99EB8B-5EC0-4739-82D5-5882A48282CC}" type="parTrans" cxnId="{564B9302-534F-4FC5-8670-D7E11FD70AA1}">
      <dgm:prSet/>
      <dgm:spPr/>
      <dgm:t>
        <a:bodyPr/>
        <a:lstStyle/>
        <a:p>
          <a:endParaRPr lang="en-US"/>
        </a:p>
      </dgm:t>
    </dgm:pt>
    <dgm:pt modelId="{7017C32D-8692-4E46-ABF9-7266DE4A7E76}" type="sibTrans" cxnId="{564B9302-534F-4FC5-8670-D7E11FD70AA1}">
      <dgm:prSet/>
      <dgm:spPr/>
      <dgm:t>
        <a:bodyPr/>
        <a:lstStyle/>
        <a:p>
          <a:endParaRPr lang="en-US"/>
        </a:p>
      </dgm:t>
    </dgm:pt>
    <dgm:pt modelId="{6B277D25-52D6-43AF-94C9-22442CD98282}">
      <dgm:prSet/>
      <dgm:spPr/>
      <dgm:t>
        <a:bodyPr/>
        <a:lstStyle/>
        <a:p>
          <a:r>
            <a:rPr lang="en-US"/>
            <a:t>Increasing staff training and ability to deliver clinical programming. </a:t>
          </a:r>
        </a:p>
      </dgm:t>
    </dgm:pt>
    <dgm:pt modelId="{E142BB9F-6A88-4A09-B748-FBC38C5CBCEF}" type="parTrans" cxnId="{2C229C68-E244-492C-BFE7-B3A7B316E80A}">
      <dgm:prSet/>
      <dgm:spPr/>
      <dgm:t>
        <a:bodyPr/>
        <a:lstStyle/>
        <a:p>
          <a:endParaRPr lang="en-US"/>
        </a:p>
      </dgm:t>
    </dgm:pt>
    <dgm:pt modelId="{45C867FB-096B-4A67-9D98-6E32F41A4481}" type="sibTrans" cxnId="{2C229C68-E244-492C-BFE7-B3A7B316E80A}">
      <dgm:prSet/>
      <dgm:spPr/>
      <dgm:t>
        <a:bodyPr/>
        <a:lstStyle/>
        <a:p>
          <a:endParaRPr lang="en-US"/>
        </a:p>
      </dgm:t>
    </dgm:pt>
    <dgm:pt modelId="{8B75CD89-5827-4EB3-AE16-C955A5CE098A}">
      <dgm:prSet/>
      <dgm:spPr/>
      <dgm:t>
        <a:bodyPr/>
        <a:lstStyle/>
        <a:p>
          <a:r>
            <a:rPr lang="en-US"/>
            <a:t>Increased clinical staffing numbers</a:t>
          </a:r>
        </a:p>
      </dgm:t>
    </dgm:pt>
    <dgm:pt modelId="{E9FA7A4A-883B-4499-A73E-BF679071B596}" type="parTrans" cxnId="{A2F7FA53-2198-449E-BEA4-573CFA9C5E64}">
      <dgm:prSet/>
      <dgm:spPr/>
      <dgm:t>
        <a:bodyPr/>
        <a:lstStyle/>
        <a:p>
          <a:endParaRPr lang="en-US"/>
        </a:p>
      </dgm:t>
    </dgm:pt>
    <dgm:pt modelId="{E3CA38A2-641B-47AA-8EA4-FAAA96EC1D27}" type="sibTrans" cxnId="{A2F7FA53-2198-449E-BEA4-573CFA9C5E64}">
      <dgm:prSet/>
      <dgm:spPr/>
      <dgm:t>
        <a:bodyPr/>
        <a:lstStyle/>
        <a:p>
          <a:endParaRPr lang="en-US"/>
        </a:p>
      </dgm:t>
    </dgm:pt>
    <dgm:pt modelId="{0C4576C9-A111-4E8F-873F-4770E28EFAB4}">
      <dgm:prSet/>
      <dgm:spPr/>
      <dgm:t>
        <a:bodyPr/>
        <a:lstStyle/>
        <a:p>
          <a:r>
            <a:rPr lang="en-US"/>
            <a:t>Increased education staffing numbers</a:t>
          </a:r>
        </a:p>
      </dgm:t>
    </dgm:pt>
    <dgm:pt modelId="{DCB99482-2D4B-49DA-B11D-B77738F84192}" type="parTrans" cxnId="{A095C995-B02B-40AD-9562-558A7DFDB6CD}">
      <dgm:prSet/>
      <dgm:spPr/>
      <dgm:t>
        <a:bodyPr/>
        <a:lstStyle/>
        <a:p>
          <a:endParaRPr lang="en-US"/>
        </a:p>
      </dgm:t>
    </dgm:pt>
    <dgm:pt modelId="{69FA5622-EEE3-4E5C-8B9D-471EB568276A}" type="sibTrans" cxnId="{A095C995-B02B-40AD-9562-558A7DFDB6CD}">
      <dgm:prSet/>
      <dgm:spPr/>
      <dgm:t>
        <a:bodyPr/>
        <a:lstStyle/>
        <a:p>
          <a:endParaRPr lang="en-US"/>
        </a:p>
      </dgm:t>
    </dgm:pt>
    <dgm:pt modelId="{4834148F-2B25-4960-AE60-4877ED52DB5A}">
      <dgm:prSet/>
      <dgm:spPr/>
      <dgm:t>
        <a:bodyPr/>
        <a:lstStyle/>
        <a:p>
          <a:r>
            <a:rPr lang="en-US"/>
            <a:t>Supporting incentive-based wings/housing units/correctional facilities</a:t>
          </a:r>
        </a:p>
      </dgm:t>
    </dgm:pt>
    <dgm:pt modelId="{658C5C76-5556-44E6-932A-8D9553DD063A}" type="parTrans" cxnId="{C556597F-930D-4B26-8D95-46A170BF5133}">
      <dgm:prSet/>
      <dgm:spPr/>
      <dgm:t>
        <a:bodyPr/>
        <a:lstStyle/>
        <a:p>
          <a:endParaRPr lang="en-US"/>
        </a:p>
      </dgm:t>
    </dgm:pt>
    <dgm:pt modelId="{AC24E275-9F16-41E5-AEB5-8D5E17383B64}" type="sibTrans" cxnId="{C556597F-930D-4B26-8D95-46A170BF5133}">
      <dgm:prSet/>
      <dgm:spPr/>
      <dgm:t>
        <a:bodyPr/>
        <a:lstStyle/>
        <a:p>
          <a:endParaRPr lang="en-US"/>
        </a:p>
      </dgm:t>
    </dgm:pt>
    <dgm:pt modelId="{00C0D04B-F8FC-4756-AB93-DFC3B31A0FAD}">
      <dgm:prSet/>
      <dgm:spPr/>
      <dgm:t>
        <a:bodyPr/>
        <a:lstStyle/>
        <a:p>
          <a:r>
            <a:rPr lang="en-US"/>
            <a:t>Building blocks</a:t>
          </a:r>
        </a:p>
      </dgm:t>
    </dgm:pt>
    <dgm:pt modelId="{6757A389-868F-487F-B76E-E26F04551E81}" type="parTrans" cxnId="{D3A3215C-B448-4BCB-984F-510936FBBF7A}">
      <dgm:prSet/>
      <dgm:spPr/>
      <dgm:t>
        <a:bodyPr/>
        <a:lstStyle/>
        <a:p>
          <a:endParaRPr lang="en-US"/>
        </a:p>
      </dgm:t>
    </dgm:pt>
    <dgm:pt modelId="{A305CFF4-8A08-41D9-8A0E-92A7319CEE79}" type="sibTrans" cxnId="{D3A3215C-B448-4BCB-984F-510936FBBF7A}">
      <dgm:prSet/>
      <dgm:spPr/>
      <dgm:t>
        <a:bodyPr/>
        <a:lstStyle/>
        <a:p>
          <a:endParaRPr lang="en-US"/>
        </a:p>
      </dgm:t>
    </dgm:pt>
    <dgm:pt modelId="{E6CEC0C4-B274-4805-8FCE-DA7C348DBF67}">
      <dgm:prSet/>
      <dgm:spPr/>
      <dgm:t>
        <a:bodyPr/>
        <a:lstStyle/>
        <a:p>
          <a:r>
            <a:rPr lang="en-US"/>
            <a:t>Re-Entry facilities</a:t>
          </a:r>
        </a:p>
      </dgm:t>
    </dgm:pt>
    <dgm:pt modelId="{C0084A76-0555-4D4D-9F41-73B6801E12BD}" type="parTrans" cxnId="{D167E796-A8D2-4414-80C8-57B3D3840E9F}">
      <dgm:prSet/>
      <dgm:spPr/>
      <dgm:t>
        <a:bodyPr/>
        <a:lstStyle/>
        <a:p>
          <a:endParaRPr lang="en-US"/>
        </a:p>
      </dgm:t>
    </dgm:pt>
    <dgm:pt modelId="{4A84B5E8-F2BC-4DB8-AE1B-A8292484A0C1}" type="sibTrans" cxnId="{D167E796-A8D2-4414-80C8-57B3D3840E9F}">
      <dgm:prSet/>
      <dgm:spPr/>
      <dgm:t>
        <a:bodyPr/>
        <a:lstStyle/>
        <a:p>
          <a:endParaRPr lang="en-US"/>
        </a:p>
      </dgm:t>
    </dgm:pt>
    <dgm:pt modelId="{5E98563D-7102-44E3-B606-DBCDE0D2939E}" type="pres">
      <dgm:prSet presAssocID="{95C32B54-C91A-4BC3-94CE-3CFD2088D799}" presName="linear" presStyleCnt="0">
        <dgm:presLayoutVars>
          <dgm:animLvl val="lvl"/>
          <dgm:resizeHandles val="exact"/>
        </dgm:presLayoutVars>
      </dgm:prSet>
      <dgm:spPr/>
    </dgm:pt>
    <dgm:pt modelId="{D45C9D89-1AA8-43DF-B866-FD4DE37A2727}" type="pres">
      <dgm:prSet presAssocID="{EF221316-17BB-41D9-AC4E-EA53BBE6A79E}" presName="parentText" presStyleLbl="node1" presStyleIdx="0" presStyleCnt="5">
        <dgm:presLayoutVars>
          <dgm:chMax val="0"/>
          <dgm:bulletEnabled val="1"/>
        </dgm:presLayoutVars>
      </dgm:prSet>
      <dgm:spPr/>
    </dgm:pt>
    <dgm:pt modelId="{AF80DD30-B351-4E16-9CEC-93817D8B9764}" type="pres">
      <dgm:prSet presAssocID="{EF221316-17BB-41D9-AC4E-EA53BBE6A79E}" presName="childText" presStyleLbl="revTx" presStyleIdx="0" presStyleCnt="2">
        <dgm:presLayoutVars>
          <dgm:bulletEnabled val="1"/>
        </dgm:presLayoutVars>
      </dgm:prSet>
      <dgm:spPr/>
    </dgm:pt>
    <dgm:pt modelId="{C24CF54B-7FA5-41F2-B66B-90344CD7FB95}" type="pres">
      <dgm:prSet presAssocID="{6B277D25-52D6-43AF-94C9-22442CD98282}" presName="parentText" presStyleLbl="node1" presStyleIdx="1" presStyleCnt="5">
        <dgm:presLayoutVars>
          <dgm:chMax val="0"/>
          <dgm:bulletEnabled val="1"/>
        </dgm:presLayoutVars>
      </dgm:prSet>
      <dgm:spPr/>
    </dgm:pt>
    <dgm:pt modelId="{CA462EE7-CCFD-40E2-8F02-FACBF705C9F9}" type="pres">
      <dgm:prSet presAssocID="{45C867FB-096B-4A67-9D98-6E32F41A4481}" presName="spacer" presStyleCnt="0"/>
      <dgm:spPr/>
    </dgm:pt>
    <dgm:pt modelId="{7D73569C-E624-4622-8AC6-CFC0C5FF1F95}" type="pres">
      <dgm:prSet presAssocID="{8B75CD89-5827-4EB3-AE16-C955A5CE098A}" presName="parentText" presStyleLbl="node1" presStyleIdx="2" presStyleCnt="5">
        <dgm:presLayoutVars>
          <dgm:chMax val="0"/>
          <dgm:bulletEnabled val="1"/>
        </dgm:presLayoutVars>
      </dgm:prSet>
      <dgm:spPr/>
    </dgm:pt>
    <dgm:pt modelId="{D7947308-F77D-4563-A821-16A7E5DBAE3D}" type="pres">
      <dgm:prSet presAssocID="{E3CA38A2-641B-47AA-8EA4-FAAA96EC1D27}" presName="spacer" presStyleCnt="0"/>
      <dgm:spPr/>
    </dgm:pt>
    <dgm:pt modelId="{29646252-2F9B-4865-B3F1-5831F26CA6FE}" type="pres">
      <dgm:prSet presAssocID="{0C4576C9-A111-4E8F-873F-4770E28EFAB4}" presName="parentText" presStyleLbl="node1" presStyleIdx="3" presStyleCnt="5">
        <dgm:presLayoutVars>
          <dgm:chMax val="0"/>
          <dgm:bulletEnabled val="1"/>
        </dgm:presLayoutVars>
      </dgm:prSet>
      <dgm:spPr/>
    </dgm:pt>
    <dgm:pt modelId="{48BD0C2A-3DB6-4708-BF17-F4B5296337D2}" type="pres">
      <dgm:prSet presAssocID="{69FA5622-EEE3-4E5C-8B9D-471EB568276A}" presName="spacer" presStyleCnt="0"/>
      <dgm:spPr/>
    </dgm:pt>
    <dgm:pt modelId="{ED220421-8EBF-4BA4-B80A-528697A429CB}" type="pres">
      <dgm:prSet presAssocID="{4834148F-2B25-4960-AE60-4877ED52DB5A}" presName="parentText" presStyleLbl="node1" presStyleIdx="4" presStyleCnt="5">
        <dgm:presLayoutVars>
          <dgm:chMax val="0"/>
          <dgm:bulletEnabled val="1"/>
        </dgm:presLayoutVars>
      </dgm:prSet>
      <dgm:spPr/>
    </dgm:pt>
    <dgm:pt modelId="{3629057A-071F-4A75-A0B1-B8D6D12DB24F}" type="pres">
      <dgm:prSet presAssocID="{4834148F-2B25-4960-AE60-4877ED52DB5A}" presName="childText" presStyleLbl="revTx" presStyleIdx="1" presStyleCnt="2">
        <dgm:presLayoutVars>
          <dgm:bulletEnabled val="1"/>
        </dgm:presLayoutVars>
      </dgm:prSet>
      <dgm:spPr/>
    </dgm:pt>
  </dgm:ptLst>
  <dgm:cxnLst>
    <dgm:cxn modelId="{564B9302-534F-4FC5-8670-D7E11FD70AA1}" srcId="{EF221316-17BB-41D9-AC4E-EA53BBE6A79E}" destId="{5E33DD87-3A87-45B0-B1EE-36B5087A68B1}" srcOrd="0" destOrd="0" parTransId="{AB99EB8B-5EC0-4739-82D5-5882A48282CC}" sibTransId="{7017C32D-8692-4E46-ABF9-7266DE4A7E76}"/>
    <dgm:cxn modelId="{3D4C293F-9898-408E-8417-D5BCC8F1CF46}" type="presOf" srcId="{95C32B54-C91A-4BC3-94CE-3CFD2088D799}" destId="{5E98563D-7102-44E3-B606-DBCDE0D2939E}" srcOrd="0" destOrd="0" presId="urn:microsoft.com/office/officeart/2005/8/layout/vList2"/>
    <dgm:cxn modelId="{5D6E7F48-A5F7-4700-815E-671E27DD92AB}" type="presOf" srcId="{EF221316-17BB-41D9-AC4E-EA53BBE6A79E}" destId="{D45C9D89-1AA8-43DF-B866-FD4DE37A2727}" srcOrd="0" destOrd="0" presId="urn:microsoft.com/office/officeart/2005/8/layout/vList2"/>
    <dgm:cxn modelId="{A2F7FA53-2198-449E-BEA4-573CFA9C5E64}" srcId="{95C32B54-C91A-4BC3-94CE-3CFD2088D799}" destId="{8B75CD89-5827-4EB3-AE16-C955A5CE098A}" srcOrd="2" destOrd="0" parTransId="{E9FA7A4A-883B-4499-A73E-BF679071B596}" sibTransId="{E3CA38A2-641B-47AA-8EA4-FAAA96EC1D27}"/>
    <dgm:cxn modelId="{D3A3215C-B448-4BCB-984F-510936FBBF7A}" srcId="{4834148F-2B25-4960-AE60-4877ED52DB5A}" destId="{00C0D04B-F8FC-4756-AB93-DFC3B31A0FAD}" srcOrd="0" destOrd="0" parTransId="{6757A389-868F-487F-B76E-E26F04551E81}" sibTransId="{A305CFF4-8A08-41D9-8A0E-92A7319CEE79}"/>
    <dgm:cxn modelId="{2C229C68-E244-492C-BFE7-B3A7B316E80A}" srcId="{95C32B54-C91A-4BC3-94CE-3CFD2088D799}" destId="{6B277D25-52D6-43AF-94C9-22442CD98282}" srcOrd="1" destOrd="0" parTransId="{E142BB9F-6A88-4A09-B748-FBC38C5CBCEF}" sibTransId="{45C867FB-096B-4A67-9D98-6E32F41A4481}"/>
    <dgm:cxn modelId="{1B1E3670-8A9F-4F58-99A6-B70A8748421E}" type="presOf" srcId="{00C0D04B-F8FC-4756-AB93-DFC3B31A0FAD}" destId="{3629057A-071F-4A75-A0B1-B8D6D12DB24F}" srcOrd="0" destOrd="0" presId="urn:microsoft.com/office/officeart/2005/8/layout/vList2"/>
    <dgm:cxn modelId="{758C8172-6045-45F8-927C-549A89AA50F1}" type="presOf" srcId="{E6CEC0C4-B274-4805-8FCE-DA7C348DBF67}" destId="{3629057A-071F-4A75-A0B1-B8D6D12DB24F}" srcOrd="0" destOrd="1" presId="urn:microsoft.com/office/officeart/2005/8/layout/vList2"/>
    <dgm:cxn modelId="{C556597F-930D-4B26-8D95-46A170BF5133}" srcId="{95C32B54-C91A-4BC3-94CE-3CFD2088D799}" destId="{4834148F-2B25-4960-AE60-4877ED52DB5A}" srcOrd="4" destOrd="0" parTransId="{658C5C76-5556-44E6-932A-8D9553DD063A}" sibTransId="{AC24E275-9F16-41E5-AEB5-8D5E17383B64}"/>
    <dgm:cxn modelId="{CAA74891-A634-481C-A449-1A2F5E6FDC86}" type="presOf" srcId="{5E33DD87-3A87-45B0-B1EE-36B5087A68B1}" destId="{AF80DD30-B351-4E16-9CEC-93817D8B9764}" srcOrd="0" destOrd="0" presId="urn:microsoft.com/office/officeart/2005/8/layout/vList2"/>
    <dgm:cxn modelId="{A095C995-B02B-40AD-9562-558A7DFDB6CD}" srcId="{95C32B54-C91A-4BC3-94CE-3CFD2088D799}" destId="{0C4576C9-A111-4E8F-873F-4770E28EFAB4}" srcOrd="3" destOrd="0" parTransId="{DCB99482-2D4B-49DA-B11D-B77738F84192}" sibTransId="{69FA5622-EEE3-4E5C-8B9D-471EB568276A}"/>
    <dgm:cxn modelId="{D167E796-A8D2-4414-80C8-57B3D3840E9F}" srcId="{4834148F-2B25-4960-AE60-4877ED52DB5A}" destId="{E6CEC0C4-B274-4805-8FCE-DA7C348DBF67}" srcOrd="1" destOrd="0" parTransId="{C0084A76-0555-4D4D-9F41-73B6801E12BD}" sibTransId="{4A84B5E8-F2BC-4DB8-AE1B-A8292484A0C1}"/>
    <dgm:cxn modelId="{66247CA0-7CE5-4E24-AF44-D2D5CDABCEAD}" type="presOf" srcId="{6B277D25-52D6-43AF-94C9-22442CD98282}" destId="{C24CF54B-7FA5-41F2-B66B-90344CD7FB95}" srcOrd="0" destOrd="0" presId="urn:microsoft.com/office/officeart/2005/8/layout/vList2"/>
    <dgm:cxn modelId="{BCB86DBF-4AC5-4449-81AD-1404A0D7F689}" type="presOf" srcId="{4834148F-2B25-4960-AE60-4877ED52DB5A}" destId="{ED220421-8EBF-4BA4-B80A-528697A429CB}" srcOrd="0" destOrd="0" presId="urn:microsoft.com/office/officeart/2005/8/layout/vList2"/>
    <dgm:cxn modelId="{C8937FD1-E154-4D35-B905-451D915A3670}" type="presOf" srcId="{8B75CD89-5827-4EB3-AE16-C955A5CE098A}" destId="{7D73569C-E624-4622-8AC6-CFC0C5FF1F95}" srcOrd="0" destOrd="0" presId="urn:microsoft.com/office/officeart/2005/8/layout/vList2"/>
    <dgm:cxn modelId="{6ECF20F5-BEF2-4622-A52F-DAD25F6BB8DA}" srcId="{95C32B54-C91A-4BC3-94CE-3CFD2088D799}" destId="{EF221316-17BB-41D9-AC4E-EA53BBE6A79E}" srcOrd="0" destOrd="0" parTransId="{079BE9FB-F78C-44CF-B46F-4B31E146D9C0}" sibTransId="{8514FA6B-16EF-4862-B964-21911935C38A}"/>
    <dgm:cxn modelId="{3C08A0FC-9003-4006-AB4B-BCC2A524A5BC}" type="presOf" srcId="{0C4576C9-A111-4E8F-873F-4770E28EFAB4}" destId="{29646252-2F9B-4865-B3F1-5831F26CA6FE}" srcOrd="0" destOrd="0" presId="urn:microsoft.com/office/officeart/2005/8/layout/vList2"/>
    <dgm:cxn modelId="{AD0A1B32-79CD-4CAC-B70A-ABA5F3A6EA0B}" type="presParOf" srcId="{5E98563D-7102-44E3-B606-DBCDE0D2939E}" destId="{D45C9D89-1AA8-43DF-B866-FD4DE37A2727}" srcOrd="0" destOrd="0" presId="urn:microsoft.com/office/officeart/2005/8/layout/vList2"/>
    <dgm:cxn modelId="{69E384DF-9F14-4278-B8CB-A81907DE535E}" type="presParOf" srcId="{5E98563D-7102-44E3-B606-DBCDE0D2939E}" destId="{AF80DD30-B351-4E16-9CEC-93817D8B9764}" srcOrd="1" destOrd="0" presId="urn:microsoft.com/office/officeart/2005/8/layout/vList2"/>
    <dgm:cxn modelId="{C093C410-3D94-4239-9E16-25C15BF8DF38}" type="presParOf" srcId="{5E98563D-7102-44E3-B606-DBCDE0D2939E}" destId="{C24CF54B-7FA5-41F2-B66B-90344CD7FB95}" srcOrd="2" destOrd="0" presId="urn:microsoft.com/office/officeart/2005/8/layout/vList2"/>
    <dgm:cxn modelId="{044A3CB5-DE2D-4B70-9A25-08EA86B8B729}" type="presParOf" srcId="{5E98563D-7102-44E3-B606-DBCDE0D2939E}" destId="{CA462EE7-CCFD-40E2-8F02-FACBF705C9F9}" srcOrd="3" destOrd="0" presId="urn:microsoft.com/office/officeart/2005/8/layout/vList2"/>
    <dgm:cxn modelId="{B543A012-2FDF-4253-88A6-7A7D72D89BF9}" type="presParOf" srcId="{5E98563D-7102-44E3-B606-DBCDE0D2939E}" destId="{7D73569C-E624-4622-8AC6-CFC0C5FF1F95}" srcOrd="4" destOrd="0" presId="urn:microsoft.com/office/officeart/2005/8/layout/vList2"/>
    <dgm:cxn modelId="{3FE4FA39-AD99-4B7D-9442-2FB3B4CC2A0A}" type="presParOf" srcId="{5E98563D-7102-44E3-B606-DBCDE0D2939E}" destId="{D7947308-F77D-4563-A821-16A7E5DBAE3D}" srcOrd="5" destOrd="0" presId="urn:microsoft.com/office/officeart/2005/8/layout/vList2"/>
    <dgm:cxn modelId="{00273182-02BA-494E-888D-222ECC970A17}" type="presParOf" srcId="{5E98563D-7102-44E3-B606-DBCDE0D2939E}" destId="{29646252-2F9B-4865-B3F1-5831F26CA6FE}" srcOrd="6" destOrd="0" presId="urn:microsoft.com/office/officeart/2005/8/layout/vList2"/>
    <dgm:cxn modelId="{AFA9E664-DB53-486A-8EB6-A3CB961E3D2D}" type="presParOf" srcId="{5E98563D-7102-44E3-B606-DBCDE0D2939E}" destId="{48BD0C2A-3DB6-4708-BF17-F4B5296337D2}" srcOrd="7" destOrd="0" presId="urn:microsoft.com/office/officeart/2005/8/layout/vList2"/>
    <dgm:cxn modelId="{76463CFC-F775-4EFE-884B-DE974BF908F1}" type="presParOf" srcId="{5E98563D-7102-44E3-B606-DBCDE0D2939E}" destId="{ED220421-8EBF-4BA4-B80A-528697A429CB}" srcOrd="8" destOrd="0" presId="urn:microsoft.com/office/officeart/2005/8/layout/vList2"/>
    <dgm:cxn modelId="{5DBB7F3C-4710-468A-82EC-068BFD33486D}" type="presParOf" srcId="{5E98563D-7102-44E3-B606-DBCDE0D2939E}" destId="{3629057A-071F-4A75-A0B1-B8D6D12DB24F}"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284F2B-8932-449C-9AC7-9437E754711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FF143B9-D846-49A7-8B88-32566C4775E0}">
      <dgm:prSet phldrT="[Text]"/>
      <dgm:spPr/>
      <dgm:t>
        <a:bodyPr/>
        <a:lstStyle/>
        <a:p>
          <a:r>
            <a:rPr lang="en-US" dirty="0"/>
            <a:t>Risk Level </a:t>
          </a:r>
        </a:p>
      </dgm:t>
    </dgm:pt>
    <dgm:pt modelId="{255E55E3-B8C6-4D5F-A67C-8A05FC3138AF}" type="parTrans" cxnId="{96068538-33FA-46AC-B598-2B14F7AC329B}">
      <dgm:prSet/>
      <dgm:spPr/>
      <dgm:t>
        <a:bodyPr/>
        <a:lstStyle/>
        <a:p>
          <a:endParaRPr lang="en-US"/>
        </a:p>
      </dgm:t>
    </dgm:pt>
    <dgm:pt modelId="{1B81CFFA-94E5-40E8-AB6C-D5DE504AF8CE}" type="sibTrans" cxnId="{96068538-33FA-46AC-B598-2B14F7AC329B}">
      <dgm:prSet/>
      <dgm:spPr/>
      <dgm:t>
        <a:bodyPr/>
        <a:lstStyle/>
        <a:p>
          <a:endParaRPr lang="en-US"/>
        </a:p>
      </dgm:t>
    </dgm:pt>
    <dgm:pt modelId="{B8673A5D-5D7A-43AA-9754-A1DF012B085C}">
      <dgm:prSet phldrT="[Text]"/>
      <dgm:spPr/>
      <dgm:t>
        <a:bodyPr/>
        <a:lstStyle/>
        <a:p>
          <a:r>
            <a:rPr lang="en-US" dirty="0"/>
            <a:t>Low Risk – Low risk of recidivism, requiring minimal programming or intervention.</a:t>
          </a:r>
        </a:p>
      </dgm:t>
    </dgm:pt>
    <dgm:pt modelId="{35896A95-CD97-4476-97F0-8B19B1A4470F}" type="parTrans" cxnId="{4A8708A5-B91F-4165-B04F-DBACD4E4BC95}">
      <dgm:prSet/>
      <dgm:spPr/>
      <dgm:t>
        <a:bodyPr/>
        <a:lstStyle/>
        <a:p>
          <a:endParaRPr lang="en-US"/>
        </a:p>
      </dgm:t>
    </dgm:pt>
    <dgm:pt modelId="{A54CE802-BB9E-4105-AE15-3FBB895D46AE}" type="sibTrans" cxnId="{4A8708A5-B91F-4165-B04F-DBACD4E4BC95}">
      <dgm:prSet/>
      <dgm:spPr/>
      <dgm:t>
        <a:bodyPr/>
        <a:lstStyle/>
        <a:p>
          <a:endParaRPr lang="en-US"/>
        </a:p>
      </dgm:t>
    </dgm:pt>
    <dgm:pt modelId="{1A0C7495-E681-4A08-84BA-57535FBA33FE}">
      <dgm:prSet phldrT="[Text]"/>
      <dgm:spPr/>
      <dgm:t>
        <a:bodyPr/>
        <a:lstStyle/>
        <a:p>
          <a:r>
            <a:rPr lang="en-US" dirty="0"/>
            <a:t>Overrides </a:t>
          </a:r>
        </a:p>
      </dgm:t>
    </dgm:pt>
    <dgm:pt modelId="{66991449-D7F6-4D0C-A90C-5D5F22C3AD8A}" type="parTrans" cxnId="{C78B278B-D120-4F75-9DC8-DC3D781C8607}">
      <dgm:prSet/>
      <dgm:spPr/>
      <dgm:t>
        <a:bodyPr/>
        <a:lstStyle/>
        <a:p>
          <a:endParaRPr lang="en-US"/>
        </a:p>
      </dgm:t>
    </dgm:pt>
    <dgm:pt modelId="{4F6F1EC7-1120-429A-95EC-D1F75188E74B}" type="sibTrans" cxnId="{C78B278B-D120-4F75-9DC8-DC3D781C8607}">
      <dgm:prSet/>
      <dgm:spPr/>
      <dgm:t>
        <a:bodyPr/>
        <a:lstStyle/>
        <a:p>
          <a:endParaRPr lang="en-US"/>
        </a:p>
      </dgm:t>
    </dgm:pt>
    <dgm:pt modelId="{DAF6FF01-4AF3-4F05-84CA-17CB85D1FC4A}">
      <dgm:prSet phldrT="[Text]"/>
      <dgm:spPr/>
      <dgm:t>
        <a:bodyPr/>
        <a:lstStyle/>
        <a:p>
          <a:r>
            <a:rPr lang="en-US" dirty="0"/>
            <a:t>Overrides may be approved one level higher or one level lower per assessment</a:t>
          </a:r>
        </a:p>
      </dgm:t>
    </dgm:pt>
    <dgm:pt modelId="{5C8887DC-D8BD-484E-A7DB-F11B7E80BF81}" type="parTrans" cxnId="{90882DF7-F504-4702-965B-1B9CEAD6548D}">
      <dgm:prSet/>
      <dgm:spPr/>
      <dgm:t>
        <a:bodyPr/>
        <a:lstStyle/>
        <a:p>
          <a:endParaRPr lang="en-US"/>
        </a:p>
      </dgm:t>
    </dgm:pt>
    <dgm:pt modelId="{12672FCD-B1BC-47C6-A595-A448D9F0AE9C}" type="sibTrans" cxnId="{90882DF7-F504-4702-965B-1B9CEAD6548D}">
      <dgm:prSet/>
      <dgm:spPr/>
      <dgm:t>
        <a:bodyPr/>
        <a:lstStyle/>
        <a:p>
          <a:endParaRPr lang="en-US"/>
        </a:p>
      </dgm:t>
    </dgm:pt>
    <dgm:pt modelId="{51D2EA51-9E05-4507-A0D5-AF7FC5B6C52A}">
      <dgm:prSet phldrT="[Text]"/>
      <dgm:spPr/>
      <dgm:t>
        <a:bodyPr/>
        <a:lstStyle/>
        <a:p>
          <a:r>
            <a:rPr lang="en-US" dirty="0"/>
            <a:t>Case Plans </a:t>
          </a:r>
        </a:p>
      </dgm:t>
    </dgm:pt>
    <dgm:pt modelId="{B75ABF31-7343-45E3-82A4-DAC51848985D}" type="parTrans" cxnId="{9A6ADF8F-BEAC-4FF1-8FF2-6154CB251F79}">
      <dgm:prSet/>
      <dgm:spPr/>
      <dgm:t>
        <a:bodyPr/>
        <a:lstStyle/>
        <a:p>
          <a:endParaRPr lang="en-US"/>
        </a:p>
      </dgm:t>
    </dgm:pt>
    <dgm:pt modelId="{17DB357F-25D9-4A8C-AAE0-A6899585BFA8}" type="sibTrans" cxnId="{9A6ADF8F-BEAC-4FF1-8FF2-6154CB251F79}">
      <dgm:prSet/>
      <dgm:spPr/>
      <dgm:t>
        <a:bodyPr/>
        <a:lstStyle/>
        <a:p>
          <a:endParaRPr lang="en-US"/>
        </a:p>
      </dgm:t>
    </dgm:pt>
    <dgm:pt modelId="{77477238-1E21-44BA-AF02-7588AC8AD66F}">
      <dgm:prSet phldrT="[Text]"/>
      <dgm:spPr/>
      <dgm:t>
        <a:bodyPr/>
        <a:lstStyle/>
        <a:p>
          <a:r>
            <a:rPr lang="en-US" dirty="0"/>
            <a:t>Be completed on all individuals that score moderate or higher on any assessment tool (there will be updates to the MSR timeline on this objective)</a:t>
          </a:r>
        </a:p>
      </dgm:t>
    </dgm:pt>
    <dgm:pt modelId="{DFB3C1F7-DEE0-47A5-A957-B6652423C770}" type="parTrans" cxnId="{BEB9E80D-1040-4941-9CA3-1B5EA4C6ACFE}">
      <dgm:prSet/>
      <dgm:spPr/>
      <dgm:t>
        <a:bodyPr/>
        <a:lstStyle/>
        <a:p>
          <a:endParaRPr lang="en-US"/>
        </a:p>
      </dgm:t>
    </dgm:pt>
    <dgm:pt modelId="{A5597BA3-ED62-43D6-87AE-386DC13EE5A0}" type="sibTrans" cxnId="{BEB9E80D-1040-4941-9CA3-1B5EA4C6ACFE}">
      <dgm:prSet/>
      <dgm:spPr/>
      <dgm:t>
        <a:bodyPr/>
        <a:lstStyle/>
        <a:p>
          <a:endParaRPr lang="en-US"/>
        </a:p>
      </dgm:t>
    </dgm:pt>
    <dgm:pt modelId="{A94C6484-0915-4E8D-822C-88A8FAFA9CB4}">
      <dgm:prSet/>
      <dgm:spPr/>
      <dgm:t>
        <a:bodyPr/>
        <a:lstStyle/>
        <a:p>
          <a:r>
            <a:rPr lang="en-US"/>
            <a:t>Moderate Risk – Moderate risk for an individual to recidivate.</a:t>
          </a:r>
          <a:endParaRPr lang="en-US" dirty="0"/>
        </a:p>
      </dgm:t>
    </dgm:pt>
    <dgm:pt modelId="{F0C9D0C3-03BE-4E87-8811-5B41A1B460A7}" type="parTrans" cxnId="{A3C38E57-A2EC-40A8-940A-FED0E2A4C23C}">
      <dgm:prSet/>
      <dgm:spPr/>
      <dgm:t>
        <a:bodyPr/>
        <a:lstStyle/>
        <a:p>
          <a:endParaRPr lang="en-US"/>
        </a:p>
      </dgm:t>
    </dgm:pt>
    <dgm:pt modelId="{9404E843-24B5-4165-9B27-6FEE5287AC9E}" type="sibTrans" cxnId="{A3C38E57-A2EC-40A8-940A-FED0E2A4C23C}">
      <dgm:prSet/>
      <dgm:spPr/>
      <dgm:t>
        <a:bodyPr/>
        <a:lstStyle/>
        <a:p>
          <a:endParaRPr lang="en-US"/>
        </a:p>
      </dgm:t>
    </dgm:pt>
    <dgm:pt modelId="{E0C5E604-5589-42A7-967C-A4290FD566AD}">
      <dgm:prSet/>
      <dgm:spPr/>
      <dgm:t>
        <a:bodyPr/>
        <a:lstStyle/>
        <a:p>
          <a:r>
            <a:rPr lang="en-US"/>
            <a:t>High Risk – High risk for an individual to recidivate.</a:t>
          </a:r>
          <a:endParaRPr lang="en-US" dirty="0"/>
        </a:p>
      </dgm:t>
    </dgm:pt>
    <dgm:pt modelId="{B241AB59-835A-4128-A7EB-BC52F66CE496}" type="parTrans" cxnId="{E03EBAE6-449F-41D9-AC5C-10E41A72B0D3}">
      <dgm:prSet/>
      <dgm:spPr/>
      <dgm:t>
        <a:bodyPr/>
        <a:lstStyle/>
        <a:p>
          <a:endParaRPr lang="en-US"/>
        </a:p>
      </dgm:t>
    </dgm:pt>
    <dgm:pt modelId="{59B2FCB8-46C5-4442-9946-A7D355CB09F9}" type="sibTrans" cxnId="{E03EBAE6-449F-41D9-AC5C-10E41A72B0D3}">
      <dgm:prSet/>
      <dgm:spPr/>
      <dgm:t>
        <a:bodyPr/>
        <a:lstStyle/>
        <a:p>
          <a:endParaRPr lang="en-US"/>
        </a:p>
      </dgm:t>
    </dgm:pt>
    <dgm:pt modelId="{B6E7611E-DB68-45B4-A39F-2252021BE466}">
      <dgm:prSet/>
      <dgm:spPr/>
      <dgm:t>
        <a:bodyPr/>
        <a:lstStyle/>
        <a:p>
          <a:r>
            <a:rPr lang="en-US" dirty="0"/>
            <a:t>Very High Risk – Very high risk for an individual to recidivate.</a:t>
          </a:r>
        </a:p>
      </dgm:t>
    </dgm:pt>
    <dgm:pt modelId="{13AE7457-7134-44BD-B568-7C3CFEDBC636}" type="parTrans" cxnId="{1F16D874-3D41-4D90-BB46-C3BFEC6DB782}">
      <dgm:prSet/>
      <dgm:spPr/>
      <dgm:t>
        <a:bodyPr/>
        <a:lstStyle/>
        <a:p>
          <a:endParaRPr lang="en-US"/>
        </a:p>
      </dgm:t>
    </dgm:pt>
    <dgm:pt modelId="{9EC112AE-001D-4045-BC27-2240C200A4E0}" type="sibTrans" cxnId="{1F16D874-3D41-4D90-BB46-C3BFEC6DB782}">
      <dgm:prSet/>
      <dgm:spPr/>
      <dgm:t>
        <a:bodyPr/>
        <a:lstStyle/>
        <a:p>
          <a:endParaRPr lang="en-US"/>
        </a:p>
      </dgm:t>
    </dgm:pt>
    <dgm:pt modelId="{A0239CD8-AF2A-48C6-B4AC-7BFABCB9F491}">
      <dgm:prSet/>
      <dgm:spPr/>
      <dgm:t>
        <a:bodyPr/>
        <a:lstStyle/>
        <a:p>
          <a:r>
            <a:rPr lang="en-US"/>
            <a:t>Overrides shall not occur more than 10% of the time.  Override rates may increase up to 30% if a CAS or SWII has a specialized caseload.</a:t>
          </a:r>
          <a:endParaRPr lang="en-US" dirty="0"/>
        </a:p>
      </dgm:t>
    </dgm:pt>
    <dgm:pt modelId="{0EB1BA03-401A-4F38-809F-E5EE498F7DF9}" type="parTrans" cxnId="{CA29C90E-2BF6-49AA-AA3F-0F6C65BC803F}">
      <dgm:prSet/>
      <dgm:spPr/>
      <dgm:t>
        <a:bodyPr/>
        <a:lstStyle/>
        <a:p>
          <a:endParaRPr lang="en-US"/>
        </a:p>
      </dgm:t>
    </dgm:pt>
    <dgm:pt modelId="{B3B8A714-AE54-4C0E-9A64-89E600B0DD2E}" type="sibTrans" cxnId="{CA29C90E-2BF6-49AA-AA3F-0F6C65BC803F}">
      <dgm:prSet/>
      <dgm:spPr/>
      <dgm:t>
        <a:bodyPr/>
        <a:lstStyle/>
        <a:p>
          <a:endParaRPr lang="en-US"/>
        </a:p>
      </dgm:t>
    </dgm:pt>
    <dgm:pt modelId="{AF63ABC8-AA91-4C7B-B30D-ACF3BA2C0C05}">
      <dgm:prSet/>
      <dgm:spPr/>
      <dgm:t>
        <a:bodyPr/>
        <a:lstStyle/>
        <a:p>
          <a:r>
            <a:rPr lang="en-US" dirty="0"/>
            <a:t>Reasons for an override shall be documented in the online system, after the assessment is entered.</a:t>
          </a:r>
        </a:p>
      </dgm:t>
    </dgm:pt>
    <dgm:pt modelId="{6F26B724-6AA9-42B4-A932-6CB103495874}" type="parTrans" cxnId="{CC706822-600B-436F-9109-315C98CD06F0}">
      <dgm:prSet/>
      <dgm:spPr/>
      <dgm:t>
        <a:bodyPr/>
        <a:lstStyle/>
        <a:p>
          <a:endParaRPr lang="en-US"/>
        </a:p>
      </dgm:t>
    </dgm:pt>
    <dgm:pt modelId="{F5C38980-D345-4AE7-A57C-3AC78EBDB9D2}" type="sibTrans" cxnId="{CC706822-600B-436F-9109-315C98CD06F0}">
      <dgm:prSet/>
      <dgm:spPr/>
      <dgm:t>
        <a:bodyPr/>
        <a:lstStyle/>
        <a:p>
          <a:endParaRPr lang="en-US"/>
        </a:p>
      </dgm:t>
    </dgm:pt>
    <dgm:pt modelId="{A88FB824-AF9C-4700-98E7-3654C944168B}">
      <dgm:prSet/>
      <dgm:spPr/>
      <dgm:t>
        <a:bodyPr/>
        <a:lstStyle/>
        <a:p>
          <a:r>
            <a:rPr lang="en-US" dirty="0"/>
            <a:t>Be developed by the CAS or SWII in conjunction with the individual.</a:t>
          </a:r>
        </a:p>
      </dgm:t>
    </dgm:pt>
    <dgm:pt modelId="{2A3961D7-E67E-438A-A74C-CD80D5440110}" type="parTrans" cxnId="{F4E323E9-5769-4395-8741-CE3E33CC0F63}">
      <dgm:prSet/>
      <dgm:spPr/>
      <dgm:t>
        <a:bodyPr/>
        <a:lstStyle/>
        <a:p>
          <a:endParaRPr lang="en-US"/>
        </a:p>
      </dgm:t>
    </dgm:pt>
    <dgm:pt modelId="{A473FFA3-6AB4-45DC-B7EA-05C52FBD052A}" type="sibTrans" cxnId="{F4E323E9-5769-4395-8741-CE3E33CC0F63}">
      <dgm:prSet/>
      <dgm:spPr/>
      <dgm:t>
        <a:bodyPr/>
        <a:lstStyle/>
        <a:p>
          <a:endParaRPr lang="en-US"/>
        </a:p>
      </dgm:t>
    </dgm:pt>
    <dgm:pt modelId="{5F887F56-C894-4758-996B-A9828C11D9EC}" type="pres">
      <dgm:prSet presAssocID="{02284F2B-8932-449C-9AC7-9437E7547110}" presName="linearFlow" presStyleCnt="0">
        <dgm:presLayoutVars>
          <dgm:dir/>
          <dgm:animLvl val="lvl"/>
          <dgm:resizeHandles val="exact"/>
        </dgm:presLayoutVars>
      </dgm:prSet>
      <dgm:spPr/>
    </dgm:pt>
    <dgm:pt modelId="{7A9AE56D-E51D-4A4C-951B-B4FA055879CE}" type="pres">
      <dgm:prSet presAssocID="{0FF143B9-D846-49A7-8B88-32566C4775E0}" presName="composite" presStyleCnt="0"/>
      <dgm:spPr/>
    </dgm:pt>
    <dgm:pt modelId="{8CD3101D-44E9-42A9-A7C2-237675710709}" type="pres">
      <dgm:prSet presAssocID="{0FF143B9-D846-49A7-8B88-32566C4775E0}" presName="parentText" presStyleLbl="alignNode1" presStyleIdx="0" presStyleCnt="3">
        <dgm:presLayoutVars>
          <dgm:chMax val="1"/>
          <dgm:bulletEnabled val="1"/>
        </dgm:presLayoutVars>
      </dgm:prSet>
      <dgm:spPr/>
    </dgm:pt>
    <dgm:pt modelId="{1F915770-FE36-41D5-8A49-A1153FAC33B3}" type="pres">
      <dgm:prSet presAssocID="{0FF143B9-D846-49A7-8B88-32566C4775E0}" presName="descendantText" presStyleLbl="alignAcc1" presStyleIdx="0" presStyleCnt="3">
        <dgm:presLayoutVars>
          <dgm:bulletEnabled val="1"/>
        </dgm:presLayoutVars>
      </dgm:prSet>
      <dgm:spPr/>
    </dgm:pt>
    <dgm:pt modelId="{C00CA754-0191-4940-8AFE-25BED0C78D7B}" type="pres">
      <dgm:prSet presAssocID="{1B81CFFA-94E5-40E8-AB6C-D5DE504AF8CE}" presName="sp" presStyleCnt="0"/>
      <dgm:spPr/>
    </dgm:pt>
    <dgm:pt modelId="{3F08D8D8-6C67-40A2-AEBE-4B267D94B68E}" type="pres">
      <dgm:prSet presAssocID="{1A0C7495-E681-4A08-84BA-57535FBA33FE}" presName="composite" presStyleCnt="0"/>
      <dgm:spPr/>
    </dgm:pt>
    <dgm:pt modelId="{082DA6FE-A5ED-4605-8B99-A0F8338FF3EE}" type="pres">
      <dgm:prSet presAssocID="{1A0C7495-E681-4A08-84BA-57535FBA33FE}" presName="parentText" presStyleLbl="alignNode1" presStyleIdx="1" presStyleCnt="3">
        <dgm:presLayoutVars>
          <dgm:chMax val="1"/>
          <dgm:bulletEnabled val="1"/>
        </dgm:presLayoutVars>
      </dgm:prSet>
      <dgm:spPr/>
    </dgm:pt>
    <dgm:pt modelId="{F10FCB29-D5E0-46C7-B237-7F13AC112D77}" type="pres">
      <dgm:prSet presAssocID="{1A0C7495-E681-4A08-84BA-57535FBA33FE}" presName="descendantText" presStyleLbl="alignAcc1" presStyleIdx="1" presStyleCnt="3">
        <dgm:presLayoutVars>
          <dgm:bulletEnabled val="1"/>
        </dgm:presLayoutVars>
      </dgm:prSet>
      <dgm:spPr/>
    </dgm:pt>
    <dgm:pt modelId="{78D6CAF1-0ED5-437C-B9E5-DD7608980186}" type="pres">
      <dgm:prSet presAssocID="{4F6F1EC7-1120-429A-95EC-D1F75188E74B}" presName="sp" presStyleCnt="0"/>
      <dgm:spPr/>
    </dgm:pt>
    <dgm:pt modelId="{206867FB-FCC7-40E5-AF0B-5C001A9FB641}" type="pres">
      <dgm:prSet presAssocID="{51D2EA51-9E05-4507-A0D5-AF7FC5B6C52A}" presName="composite" presStyleCnt="0"/>
      <dgm:spPr/>
    </dgm:pt>
    <dgm:pt modelId="{CCA026DF-DEAD-4DF2-9588-992D42104A83}" type="pres">
      <dgm:prSet presAssocID="{51D2EA51-9E05-4507-A0D5-AF7FC5B6C52A}" presName="parentText" presStyleLbl="alignNode1" presStyleIdx="2" presStyleCnt="3">
        <dgm:presLayoutVars>
          <dgm:chMax val="1"/>
          <dgm:bulletEnabled val="1"/>
        </dgm:presLayoutVars>
      </dgm:prSet>
      <dgm:spPr/>
    </dgm:pt>
    <dgm:pt modelId="{1197AE47-A91A-4CC4-AC40-CF2A721C4B4D}" type="pres">
      <dgm:prSet presAssocID="{51D2EA51-9E05-4507-A0D5-AF7FC5B6C52A}" presName="descendantText" presStyleLbl="alignAcc1" presStyleIdx="2" presStyleCnt="3">
        <dgm:presLayoutVars>
          <dgm:bulletEnabled val="1"/>
        </dgm:presLayoutVars>
      </dgm:prSet>
      <dgm:spPr/>
    </dgm:pt>
  </dgm:ptLst>
  <dgm:cxnLst>
    <dgm:cxn modelId="{7DBC2109-8C77-43DD-A67B-0D4065FB36E1}" type="presOf" srcId="{E0C5E604-5589-42A7-967C-A4290FD566AD}" destId="{1F915770-FE36-41D5-8A49-A1153FAC33B3}" srcOrd="0" destOrd="2" presId="urn:microsoft.com/office/officeart/2005/8/layout/chevron2"/>
    <dgm:cxn modelId="{BEB9E80D-1040-4941-9CA3-1B5EA4C6ACFE}" srcId="{51D2EA51-9E05-4507-A0D5-AF7FC5B6C52A}" destId="{77477238-1E21-44BA-AF02-7588AC8AD66F}" srcOrd="0" destOrd="0" parTransId="{DFB3C1F7-DEE0-47A5-A957-B6652423C770}" sibTransId="{A5597BA3-ED62-43D6-87AE-386DC13EE5A0}"/>
    <dgm:cxn modelId="{CA29C90E-2BF6-49AA-AA3F-0F6C65BC803F}" srcId="{1A0C7495-E681-4A08-84BA-57535FBA33FE}" destId="{A0239CD8-AF2A-48C6-B4AC-7BFABCB9F491}" srcOrd="1" destOrd="0" parTransId="{0EB1BA03-401A-4F38-809F-E5EE498F7DF9}" sibTransId="{B3B8A714-AE54-4C0E-9A64-89E600B0DD2E}"/>
    <dgm:cxn modelId="{FCAE1E11-93B6-4CDD-90BF-E57AF8EF6C35}" type="presOf" srcId="{B8673A5D-5D7A-43AA-9754-A1DF012B085C}" destId="{1F915770-FE36-41D5-8A49-A1153FAC33B3}" srcOrd="0" destOrd="0" presId="urn:microsoft.com/office/officeart/2005/8/layout/chevron2"/>
    <dgm:cxn modelId="{CC706822-600B-436F-9109-315C98CD06F0}" srcId="{1A0C7495-E681-4A08-84BA-57535FBA33FE}" destId="{AF63ABC8-AA91-4C7B-B30D-ACF3BA2C0C05}" srcOrd="2" destOrd="0" parTransId="{6F26B724-6AA9-42B4-A932-6CB103495874}" sibTransId="{F5C38980-D345-4AE7-A57C-3AC78EBDB9D2}"/>
    <dgm:cxn modelId="{96068538-33FA-46AC-B598-2B14F7AC329B}" srcId="{02284F2B-8932-449C-9AC7-9437E7547110}" destId="{0FF143B9-D846-49A7-8B88-32566C4775E0}" srcOrd="0" destOrd="0" parTransId="{255E55E3-B8C6-4D5F-A67C-8A05FC3138AF}" sibTransId="{1B81CFFA-94E5-40E8-AB6C-D5DE504AF8CE}"/>
    <dgm:cxn modelId="{258D0F3F-EC36-41E8-8287-2D446E652A95}" type="presOf" srcId="{AF63ABC8-AA91-4C7B-B30D-ACF3BA2C0C05}" destId="{F10FCB29-D5E0-46C7-B237-7F13AC112D77}" srcOrd="0" destOrd="2" presId="urn:microsoft.com/office/officeart/2005/8/layout/chevron2"/>
    <dgm:cxn modelId="{3717EE4C-808B-48F3-B166-63C2735BA372}" type="presOf" srcId="{51D2EA51-9E05-4507-A0D5-AF7FC5B6C52A}" destId="{CCA026DF-DEAD-4DF2-9588-992D42104A83}" srcOrd="0" destOrd="0" presId="urn:microsoft.com/office/officeart/2005/8/layout/chevron2"/>
    <dgm:cxn modelId="{CCEED04D-E926-4C0C-96D6-1318B410ADD6}" type="presOf" srcId="{A88FB824-AF9C-4700-98E7-3654C944168B}" destId="{1197AE47-A91A-4CC4-AC40-CF2A721C4B4D}" srcOrd="0" destOrd="1" presId="urn:microsoft.com/office/officeart/2005/8/layout/chevron2"/>
    <dgm:cxn modelId="{770E2D4F-12A2-48AB-B7AA-89DF698B1157}" type="presOf" srcId="{A94C6484-0915-4E8D-822C-88A8FAFA9CB4}" destId="{1F915770-FE36-41D5-8A49-A1153FAC33B3}" srcOrd="0" destOrd="1" presId="urn:microsoft.com/office/officeart/2005/8/layout/chevron2"/>
    <dgm:cxn modelId="{40D39F53-022A-435E-9982-83E857CB7FC7}" type="presOf" srcId="{77477238-1E21-44BA-AF02-7588AC8AD66F}" destId="{1197AE47-A91A-4CC4-AC40-CF2A721C4B4D}" srcOrd="0" destOrd="0" presId="urn:microsoft.com/office/officeart/2005/8/layout/chevron2"/>
    <dgm:cxn modelId="{A3C38E57-A2EC-40A8-940A-FED0E2A4C23C}" srcId="{0FF143B9-D846-49A7-8B88-32566C4775E0}" destId="{A94C6484-0915-4E8D-822C-88A8FAFA9CB4}" srcOrd="1" destOrd="0" parTransId="{F0C9D0C3-03BE-4E87-8811-5B41A1B460A7}" sibTransId="{9404E843-24B5-4165-9B27-6FEE5287AC9E}"/>
    <dgm:cxn modelId="{21767062-8D08-422D-AE48-853DD42BDADE}" type="presOf" srcId="{A0239CD8-AF2A-48C6-B4AC-7BFABCB9F491}" destId="{F10FCB29-D5E0-46C7-B237-7F13AC112D77}" srcOrd="0" destOrd="1" presId="urn:microsoft.com/office/officeart/2005/8/layout/chevron2"/>
    <dgm:cxn modelId="{41FCCD62-97AD-4318-950E-0D80737BC137}" type="presOf" srcId="{B6E7611E-DB68-45B4-A39F-2252021BE466}" destId="{1F915770-FE36-41D5-8A49-A1153FAC33B3}" srcOrd="0" destOrd="3" presId="urn:microsoft.com/office/officeart/2005/8/layout/chevron2"/>
    <dgm:cxn modelId="{1F16D874-3D41-4D90-BB46-C3BFEC6DB782}" srcId="{0FF143B9-D846-49A7-8B88-32566C4775E0}" destId="{B6E7611E-DB68-45B4-A39F-2252021BE466}" srcOrd="3" destOrd="0" parTransId="{13AE7457-7134-44BD-B568-7C3CFEDBC636}" sibTransId="{9EC112AE-001D-4045-BC27-2240C200A4E0}"/>
    <dgm:cxn modelId="{5513E37B-F8E3-42C5-BC0F-7501B1C3DC36}" type="presOf" srcId="{1A0C7495-E681-4A08-84BA-57535FBA33FE}" destId="{082DA6FE-A5ED-4605-8B99-A0F8338FF3EE}" srcOrd="0" destOrd="0" presId="urn:microsoft.com/office/officeart/2005/8/layout/chevron2"/>
    <dgm:cxn modelId="{C78B278B-D120-4F75-9DC8-DC3D781C8607}" srcId="{02284F2B-8932-449C-9AC7-9437E7547110}" destId="{1A0C7495-E681-4A08-84BA-57535FBA33FE}" srcOrd="1" destOrd="0" parTransId="{66991449-D7F6-4D0C-A90C-5D5F22C3AD8A}" sibTransId="{4F6F1EC7-1120-429A-95EC-D1F75188E74B}"/>
    <dgm:cxn modelId="{9A6ADF8F-BEAC-4FF1-8FF2-6154CB251F79}" srcId="{02284F2B-8932-449C-9AC7-9437E7547110}" destId="{51D2EA51-9E05-4507-A0D5-AF7FC5B6C52A}" srcOrd="2" destOrd="0" parTransId="{B75ABF31-7343-45E3-82A4-DAC51848985D}" sibTransId="{17DB357F-25D9-4A8C-AAE0-A6899585BFA8}"/>
    <dgm:cxn modelId="{3365D490-BE87-4450-A6C4-18346CBEE77C}" type="presOf" srcId="{DAF6FF01-4AF3-4F05-84CA-17CB85D1FC4A}" destId="{F10FCB29-D5E0-46C7-B237-7F13AC112D77}" srcOrd="0" destOrd="0" presId="urn:microsoft.com/office/officeart/2005/8/layout/chevron2"/>
    <dgm:cxn modelId="{4A8708A5-B91F-4165-B04F-DBACD4E4BC95}" srcId="{0FF143B9-D846-49A7-8B88-32566C4775E0}" destId="{B8673A5D-5D7A-43AA-9754-A1DF012B085C}" srcOrd="0" destOrd="0" parTransId="{35896A95-CD97-4476-97F0-8B19B1A4470F}" sibTransId="{A54CE802-BB9E-4105-AE15-3FBB895D46AE}"/>
    <dgm:cxn modelId="{5C2C47B3-CA13-4752-9B98-27CB62BF13D9}" type="presOf" srcId="{0FF143B9-D846-49A7-8B88-32566C4775E0}" destId="{8CD3101D-44E9-42A9-A7C2-237675710709}" srcOrd="0" destOrd="0" presId="urn:microsoft.com/office/officeart/2005/8/layout/chevron2"/>
    <dgm:cxn modelId="{E03EBAE6-449F-41D9-AC5C-10E41A72B0D3}" srcId="{0FF143B9-D846-49A7-8B88-32566C4775E0}" destId="{E0C5E604-5589-42A7-967C-A4290FD566AD}" srcOrd="2" destOrd="0" parTransId="{B241AB59-835A-4128-A7EB-BC52F66CE496}" sibTransId="{59B2FCB8-46C5-4442-9946-A7D355CB09F9}"/>
    <dgm:cxn modelId="{F4E323E9-5769-4395-8741-CE3E33CC0F63}" srcId="{51D2EA51-9E05-4507-A0D5-AF7FC5B6C52A}" destId="{A88FB824-AF9C-4700-98E7-3654C944168B}" srcOrd="1" destOrd="0" parTransId="{2A3961D7-E67E-438A-A74C-CD80D5440110}" sibTransId="{A473FFA3-6AB4-45DC-B7EA-05C52FBD052A}"/>
    <dgm:cxn modelId="{90882DF7-F504-4702-965B-1B9CEAD6548D}" srcId="{1A0C7495-E681-4A08-84BA-57535FBA33FE}" destId="{DAF6FF01-4AF3-4F05-84CA-17CB85D1FC4A}" srcOrd="0" destOrd="0" parTransId="{5C8887DC-D8BD-484E-A7DB-F11B7E80BF81}" sibTransId="{12672FCD-B1BC-47C6-A595-A448D9F0AE9C}"/>
    <dgm:cxn modelId="{C7529BF7-74CE-4B41-A663-096086401487}" type="presOf" srcId="{02284F2B-8932-449C-9AC7-9437E7547110}" destId="{5F887F56-C894-4758-996B-A9828C11D9EC}" srcOrd="0" destOrd="0" presId="urn:microsoft.com/office/officeart/2005/8/layout/chevron2"/>
    <dgm:cxn modelId="{2B6914C3-F58F-424D-93B6-6693687CBF9D}" type="presParOf" srcId="{5F887F56-C894-4758-996B-A9828C11D9EC}" destId="{7A9AE56D-E51D-4A4C-951B-B4FA055879CE}" srcOrd="0" destOrd="0" presId="urn:microsoft.com/office/officeart/2005/8/layout/chevron2"/>
    <dgm:cxn modelId="{BDA3824F-C2C1-480D-9240-32BDC9F8CE93}" type="presParOf" srcId="{7A9AE56D-E51D-4A4C-951B-B4FA055879CE}" destId="{8CD3101D-44E9-42A9-A7C2-237675710709}" srcOrd="0" destOrd="0" presId="urn:microsoft.com/office/officeart/2005/8/layout/chevron2"/>
    <dgm:cxn modelId="{A59F5C6F-7DD9-4F00-9AF1-46FBC4586D66}" type="presParOf" srcId="{7A9AE56D-E51D-4A4C-951B-B4FA055879CE}" destId="{1F915770-FE36-41D5-8A49-A1153FAC33B3}" srcOrd="1" destOrd="0" presId="urn:microsoft.com/office/officeart/2005/8/layout/chevron2"/>
    <dgm:cxn modelId="{DFB83417-430F-47C2-A39D-A1DE135761BE}" type="presParOf" srcId="{5F887F56-C894-4758-996B-A9828C11D9EC}" destId="{C00CA754-0191-4940-8AFE-25BED0C78D7B}" srcOrd="1" destOrd="0" presId="urn:microsoft.com/office/officeart/2005/8/layout/chevron2"/>
    <dgm:cxn modelId="{D8DD02CE-B2F5-4C08-9D48-173020E46206}" type="presParOf" srcId="{5F887F56-C894-4758-996B-A9828C11D9EC}" destId="{3F08D8D8-6C67-40A2-AEBE-4B267D94B68E}" srcOrd="2" destOrd="0" presId="urn:microsoft.com/office/officeart/2005/8/layout/chevron2"/>
    <dgm:cxn modelId="{2FA3AF85-13A7-49BE-BFF3-1D2C802CA3BC}" type="presParOf" srcId="{3F08D8D8-6C67-40A2-AEBE-4B267D94B68E}" destId="{082DA6FE-A5ED-4605-8B99-A0F8338FF3EE}" srcOrd="0" destOrd="0" presId="urn:microsoft.com/office/officeart/2005/8/layout/chevron2"/>
    <dgm:cxn modelId="{F0988EE2-2D96-4DB4-A0BE-9A97E21DC0BD}" type="presParOf" srcId="{3F08D8D8-6C67-40A2-AEBE-4B267D94B68E}" destId="{F10FCB29-D5E0-46C7-B237-7F13AC112D77}" srcOrd="1" destOrd="0" presId="urn:microsoft.com/office/officeart/2005/8/layout/chevron2"/>
    <dgm:cxn modelId="{03D4A3A6-AC45-47F6-89F5-4766E019371B}" type="presParOf" srcId="{5F887F56-C894-4758-996B-A9828C11D9EC}" destId="{78D6CAF1-0ED5-437C-B9E5-DD7608980186}" srcOrd="3" destOrd="0" presId="urn:microsoft.com/office/officeart/2005/8/layout/chevron2"/>
    <dgm:cxn modelId="{62A5280F-948A-407D-BFF5-7296AB7972A5}" type="presParOf" srcId="{5F887F56-C894-4758-996B-A9828C11D9EC}" destId="{206867FB-FCC7-40E5-AF0B-5C001A9FB641}" srcOrd="4" destOrd="0" presId="urn:microsoft.com/office/officeart/2005/8/layout/chevron2"/>
    <dgm:cxn modelId="{497545AA-32A9-4652-925C-CC40DDEF10B9}" type="presParOf" srcId="{206867FB-FCC7-40E5-AF0B-5C001A9FB641}" destId="{CCA026DF-DEAD-4DF2-9588-992D42104A83}" srcOrd="0" destOrd="0" presId="urn:microsoft.com/office/officeart/2005/8/layout/chevron2"/>
    <dgm:cxn modelId="{21404EE6-1505-4B51-AE37-060B8B72A1B9}" type="presParOf" srcId="{206867FB-FCC7-40E5-AF0B-5C001A9FB641}" destId="{1197AE47-A91A-4CC4-AC40-CF2A721C4B4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09D766-D34A-4735-A9E3-007037B34CD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9CAA8A58-E847-462E-80F0-8F08AC7D4A2F}">
      <dgm:prSet/>
      <dgm:spPr/>
      <dgm:t>
        <a:bodyPr/>
        <a:lstStyle/>
        <a:p>
          <a:r>
            <a:rPr lang="en-US" dirty="0"/>
            <a:t>Evaluate current vocational programming</a:t>
          </a:r>
        </a:p>
      </dgm:t>
    </dgm:pt>
    <dgm:pt modelId="{BEFE2F97-32B5-40A9-BF99-8423A8894F62}" type="parTrans" cxnId="{A2921CD6-A91A-496F-90C7-9355E6BBE1C9}">
      <dgm:prSet/>
      <dgm:spPr/>
      <dgm:t>
        <a:bodyPr/>
        <a:lstStyle/>
        <a:p>
          <a:endParaRPr lang="en-US"/>
        </a:p>
      </dgm:t>
    </dgm:pt>
    <dgm:pt modelId="{C2338A00-1BA3-4720-98E0-E8D2F316F2C8}" type="sibTrans" cxnId="{A2921CD6-A91A-496F-90C7-9355E6BBE1C9}">
      <dgm:prSet/>
      <dgm:spPr/>
      <dgm:t>
        <a:bodyPr/>
        <a:lstStyle/>
        <a:p>
          <a:endParaRPr lang="en-US"/>
        </a:p>
      </dgm:t>
    </dgm:pt>
    <dgm:pt modelId="{E754E97D-0F80-4C67-B8A1-474CBD881EC7}">
      <dgm:prSet/>
      <dgm:spPr/>
      <dgm:t>
        <a:bodyPr/>
        <a:lstStyle/>
        <a:p>
          <a:r>
            <a:rPr lang="en-US" dirty="0"/>
            <a:t>Align current vocational programs with industry trends</a:t>
          </a:r>
        </a:p>
      </dgm:t>
    </dgm:pt>
    <dgm:pt modelId="{66909767-A6D5-4ACC-A884-6A0EAF3B07E7}" type="parTrans" cxnId="{C61D35DD-26E1-47EB-9150-C120E458F0B9}">
      <dgm:prSet/>
      <dgm:spPr/>
      <dgm:t>
        <a:bodyPr/>
        <a:lstStyle/>
        <a:p>
          <a:endParaRPr lang="en-US"/>
        </a:p>
      </dgm:t>
    </dgm:pt>
    <dgm:pt modelId="{FC1CC111-0001-4D0D-94AC-4C20081F8B4E}" type="sibTrans" cxnId="{C61D35DD-26E1-47EB-9150-C120E458F0B9}">
      <dgm:prSet/>
      <dgm:spPr/>
      <dgm:t>
        <a:bodyPr/>
        <a:lstStyle/>
        <a:p>
          <a:endParaRPr lang="en-US"/>
        </a:p>
      </dgm:t>
    </dgm:pt>
    <dgm:pt modelId="{2AAC0CA6-CF38-4E51-9E5E-94106ACC6E43}">
      <dgm:prSet/>
      <dgm:spPr/>
      <dgm:t>
        <a:bodyPr/>
        <a:lstStyle/>
        <a:p>
          <a:r>
            <a:rPr lang="en-US" dirty="0"/>
            <a:t>Begin to incorporate industry recognized credential into existing identified vocational</a:t>
          </a:r>
        </a:p>
      </dgm:t>
    </dgm:pt>
    <dgm:pt modelId="{05CEB63A-4A95-4992-81F8-CEA16E917347}" type="parTrans" cxnId="{5A6945B5-63D7-4FEF-98DD-6076F8A196F4}">
      <dgm:prSet/>
      <dgm:spPr/>
      <dgm:t>
        <a:bodyPr/>
        <a:lstStyle/>
        <a:p>
          <a:endParaRPr lang="en-US"/>
        </a:p>
      </dgm:t>
    </dgm:pt>
    <dgm:pt modelId="{01248096-41AE-450E-B2E5-CFC9142C2140}" type="sibTrans" cxnId="{5A6945B5-63D7-4FEF-98DD-6076F8A196F4}">
      <dgm:prSet/>
      <dgm:spPr/>
      <dgm:t>
        <a:bodyPr/>
        <a:lstStyle/>
        <a:p>
          <a:endParaRPr lang="en-US"/>
        </a:p>
      </dgm:t>
    </dgm:pt>
    <dgm:pt modelId="{DAAF4DD5-1A6B-4CAA-80C9-4A4506E26C2F}">
      <dgm:prSet/>
      <dgm:spPr/>
      <dgm:t>
        <a:bodyPr/>
        <a:lstStyle/>
        <a:p>
          <a:r>
            <a:rPr lang="en-US" dirty="0"/>
            <a:t>Better align to Correctional Industries for work based learning</a:t>
          </a:r>
        </a:p>
      </dgm:t>
    </dgm:pt>
    <dgm:pt modelId="{2A732BA6-71CE-468E-A119-939DD25ED38F}" type="parTrans" cxnId="{AE3CA73A-9012-4ED0-AC55-970CBC47E918}">
      <dgm:prSet/>
      <dgm:spPr/>
      <dgm:t>
        <a:bodyPr/>
        <a:lstStyle/>
        <a:p>
          <a:endParaRPr lang="en-US"/>
        </a:p>
      </dgm:t>
    </dgm:pt>
    <dgm:pt modelId="{CC94160E-490D-408C-BE5F-6695AAEA959A}" type="sibTrans" cxnId="{AE3CA73A-9012-4ED0-AC55-970CBC47E918}">
      <dgm:prSet/>
      <dgm:spPr/>
      <dgm:t>
        <a:bodyPr/>
        <a:lstStyle/>
        <a:p>
          <a:endParaRPr lang="en-US"/>
        </a:p>
      </dgm:t>
    </dgm:pt>
    <dgm:pt modelId="{99FF49F7-114E-47D7-ACE1-BAB97478B773}" type="pres">
      <dgm:prSet presAssocID="{5409D766-D34A-4735-A9E3-007037B34CDF}" presName="diagram" presStyleCnt="0">
        <dgm:presLayoutVars>
          <dgm:chPref val="1"/>
          <dgm:dir/>
          <dgm:animOne val="branch"/>
          <dgm:animLvl val="lvl"/>
          <dgm:resizeHandles val="exact"/>
        </dgm:presLayoutVars>
      </dgm:prSet>
      <dgm:spPr/>
    </dgm:pt>
    <dgm:pt modelId="{7781E72B-B56B-4CED-A4EB-F5CF3E54D0E7}" type="pres">
      <dgm:prSet presAssocID="{9CAA8A58-E847-462E-80F0-8F08AC7D4A2F}" presName="root1" presStyleCnt="0"/>
      <dgm:spPr/>
    </dgm:pt>
    <dgm:pt modelId="{0190B0A9-7E6E-4F5D-8FA0-857B70C9A72A}" type="pres">
      <dgm:prSet presAssocID="{9CAA8A58-E847-462E-80F0-8F08AC7D4A2F}" presName="LevelOneTextNode" presStyleLbl="node0" presStyleIdx="0" presStyleCnt="1">
        <dgm:presLayoutVars>
          <dgm:chPref val="3"/>
        </dgm:presLayoutVars>
      </dgm:prSet>
      <dgm:spPr/>
    </dgm:pt>
    <dgm:pt modelId="{5C6A4002-81AF-49D2-A9F4-536E9CE8D39B}" type="pres">
      <dgm:prSet presAssocID="{9CAA8A58-E847-462E-80F0-8F08AC7D4A2F}" presName="level2hierChild" presStyleCnt="0"/>
      <dgm:spPr/>
    </dgm:pt>
    <dgm:pt modelId="{AEA72889-6B64-47EC-932F-9FFDE59E7676}" type="pres">
      <dgm:prSet presAssocID="{66909767-A6D5-4ACC-A884-6A0EAF3B07E7}" presName="conn2-1" presStyleLbl="parChTrans1D2" presStyleIdx="0" presStyleCnt="3"/>
      <dgm:spPr/>
    </dgm:pt>
    <dgm:pt modelId="{AA04C6C2-E965-4747-8888-839C9C88D3A9}" type="pres">
      <dgm:prSet presAssocID="{66909767-A6D5-4ACC-A884-6A0EAF3B07E7}" presName="connTx" presStyleLbl="parChTrans1D2" presStyleIdx="0" presStyleCnt="3"/>
      <dgm:spPr/>
    </dgm:pt>
    <dgm:pt modelId="{A00F1BBF-14D3-4E2A-872E-423D1334DA32}" type="pres">
      <dgm:prSet presAssocID="{E754E97D-0F80-4C67-B8A1-474CBD881EC7}" presName="root2" presStyleCnt="0"/>
      <dgm:spPr/>
    </dgm:pt>
    <dgm:pt modelId="{5B6533D7-9C98-4459-863B-5343CA541068}" type="pres">
      <dgm:prSet presAssocID="{E754E97D-0F80-4C67-B8A1-474CBD881EC7}" presName="LevelTwoTextNode" presStyleLbl="node2" presStyleIdx="0" presStyleCnt="3">
        <dgm:presLayoutVars>
          <dgm:chPref val="3"/>
        </dgm:presLayoutVars>
      </dgm:prSet>
      <dgm:spPr/>
    </dgm:pt>
    <dgm:pt modelId="{87831E0E-0515-49F0-A733-5362E3C380D6}" type="pres">
      <dgm:prSet presAssocID="{E754E97D-0F80-4C67-B8A1-474CBD881EC7}" presName="level3hierChild" presStyleCnt="0"/>
      <dgm:spPr/>
    </dgm:pt>
    <dgm:pt modelId="{C25ED437-CB5A-43C2-9622-95A86853C9BB}" type="pres">
      <dgm:prSet presAssocID="{05CEB63A-4A95-4992-81F8-CEA16E917347}" presName="conn2-1" presStyleLbl="parChTrans1D2" presStyleIdx="1" presStyleCnt="3"/>
      <dgm:spPr/>
    </dgm:pt>
    <dgm:pt modelId="{31297B94-DC20-4D2E-8DDD-9A27C678CB12}" type="pres">
      <dgm:prSet presAssocID="{05CEB63A-4A95-4992-81F8-CEA16E917347}" presName="connTx" presStyleLbl="parChTrans1D2" presStyleIdx="1" presStyleCnt="3"/>
      <dgm:spPr/>
    </dgm:pt>
    <dgm:pt modelId="{15AD977A-76E2-4EED-A560-F0615F24EB80}" type="pres">
      <dgm:prSet presAssocID="{2AAC0CA6-CF38-4E51-9E5E-94106ACC6E43}" presName="root2" presStyleCnt="0"/>
      <dgm:spPr/>
    </dgm:pt>
    <dgm:pt modelId="{57592EB8-E5EE-4475-A994-C04C650F5406}" type="pres">
      <dgm:prSet presAssocID="{2AAC0CA6-CF38-4E51-9E5E-94106ACC6E43}" presName="LevelTwoTextNode" presStyleLbl="node2" presStyleIdx="1" presStyleCnt="3">
        <dgm:presLayoutVars>
          <dgm:chPref val="3"/>
        </dgm:presLayoutVars>
      </dgm:prSet>
      <dgm:spPr/>
    </dgm:pt>
    <dgm:pt modelId="{6C277F11-AAD3-4B25-96CF-B81B165C0794}" type="pres">
      <dgm:prSet presAssocID="{2AAC0CA6-CF38-4E51-9E5E-94106ACC6E43}" presName="level3hierChild" presStyleCnt="0"/>
      <dgm:spPr/>
    </dgm:pt>
    <dgm:pt modelId="{E706D9DD-73D7-4453-A2D8-69154D5233A5}" type="pres">
      <dgm:prSet presAssocID="{2A732BA6-71CE-468E-A119-939DD25ED38F}" presName="conn2-1" presStyleLbl="parChTrans1D2" presStyleIdx="2" presStyleCnt="3"/>
      <dgm:spPr/>
    </dgm:pt>
    <dgm:pt modelId="{33568E9F-0715-44C6-8D55-E39B4715CC54}" type="pres">
      <dgm:prSet presAssocID="{2A732BA6-71CE-468E-A119-939DD25ED38F}" presName="connTx" presStyleLbl="parChTrans1D2" presStyleIdx="2" presStyleCnt="3"/>
      <dgm:spPr/>
    </dgm:pt>
    <dgm:pt modelId="{F2286DDC-596F-4EBF-A606-DB33568B8609}" type="pres">
      <dgm:prSet presAssocID="{DAAF4DD5-1A6B-4CAA-80C9-4A4506E26C2F}" presName="root2" presStyleCnt="0"/>
      <dgm:spPr/>
    </dgm:pt>
    <dgm:pt modelId="{8E64B5FC-EF26-4ACF-B008-DC5D8F3421E6}" type="pres">
      <dgm:prSet presAssocID="{DAAF4DD5-1A6B-4CAA-80C9-4A4506E26C2F}" presName="LevelTwoTextNode" presStyleLbl="node2" presStyleIdx="2" presStyleCnt="3">
        <dgm:presLayoutVars>
          <dgm:chPref val="3"/>
        </dgm:presLayoutVars>
      </dgm:prSet>
      <dgm:spPr/>
    </dgm:pt>
    <dgm:pt modelId="{8E8D33FB-2B2E-4929-B073-6A435838C004}" type="pres">
      <dgm:prSet presAssocID="{DAAF4DD5-1A6B-4CAA-80C9-4A4506E26C2F}" presName="level3hierChild" presStyleCnt="0"/>
      <dgm:spPr/>
    </dgm:pt>
  </dgm:ptLst>
  <dgm:cxnLst>
    <dgm:cxn modelId="{B40FA10D-D6E4-4CB0-A034-6B875B60577C}" type="presOf" srcId="{05CEB63A-4A95-4992-81F8-CEA16E917347}" destId="{31297B94-DC20-4D2E-8DDD-9A27C678CB12}" srcOrd="1" destOrd="0" presId="urn:microsoft.com/office/officeart/2005/8/layout/hierarchy2"/>
    <dgm:cxn modelId="{D618E01C-D97D-4DC2-96A9-DE65BD4177C8}" type="presOf" srcId="{2A732BA6-71CE-468E-A119-939DD25ED38F}" destId="{E706D9DD-73D7-4453-A2D8-69154D5233A5}" srcOrd="0" destOrd="0" presId="urn:microsoft.com/office/officeart/2005/8/layout/hierarchy2"/>
    <dgm:cxn modelId="{AE3CA73A-9012-4ED0-AC55-970CBC47E918}" srcId="{9CAA8A58-E847-462E-80F0-8F08AC7D4A2F}" destId="{DAAF4DD5-1A6B-4CAA-80C9-4A4506E26C2F}" srcOrd="2" destOrd="0" parTransId="{2A732BA6-71CE-468E-A119-939DD25ED38F}" sibTransId="{CC94160E-490D-408C-BE5F-6695AAEA959A}"/>
    <dgm:cxn modelId="{F1308646-75B2-4844-BE69-3814D5DA7AED}" type="presOf" srcId="{DAAF4DD5-1A6B-4CAA-80C9-4A4506E26C2F}" destId="{8E64B5FC-EF26-4ACF-B008-DC5D8F3421E6}" srcOrd="0" destOrd="0" presId="urn:microsoft.com/office/officeart/2005/8/layout/hierarchy2"/>
    <dgm:cxn modelId="{D9689F7C-5A7E-442E-A512-7A39DA98EF4C}" type="presOf" srcId="{2A732BA6-71CE-468E-A119-939DD25ED38F}" destId="{33568E9F-0715-44C6-8D55-E39B4715CC54}" srcOrd="1" destOrd="0" presId="urn:microsoft.com/office/officeart/2005/8/layout/hierarchy2"/>
    <dgm:cxn modelId="{8CB60E80-BAD1-4378-BC22-3601A2A627C3}" type="presOf" srcId="{66909767-A6D5-4ACC-A884-6A0EAF3B07E7}" destId="{AA04C6C2-E965-4747-8888-839C9C88D3A9}" srcOrd="1" destOrd="0" presId="urn:microsoft.com/office/officeart/2005/8/layout/hierarchy2"/>
    <dgm:cxn modelId="{5A6945B5-63D7-4FEF-98DD-6076F8A196F4}" srcId="{9CAA8A58-E847-462E-80F0-8F08AC7D4A2F}" destId="{2AAC0CA6-CF38-4E51-9E5E-94106ACC6E43}" srcOrd="1" destOrd="0" parTransId="{05CEB63A-4A95-4992-81F8-CEA16E917347}" sibTransId="{01248096-41AE-450E-B2E5-CFC9142C2140}"/>
    <dgm:cxn modelId="{5981E6BC-06BA-40EE-AEC2-39E55009459B}" type="presOf" srcId="{5409D766-D34A-4735-A9E3-007037B34CDF}" destId="{99FF49F7-114E-47D7-ACE1-BAB97478B773}" srcOrd="0" destOrd="0" presId="urn:microsoft.com/office/officeart/2005/8/layout/hierarchy2"/>
    <dgm:cxn modelId="{3B4390D2-2F12-460E-A2BC-ABF6217E653F}" type="presOf" srcId="{E754E97D-0F80-4C67-B8A1-474CBD881EC7}" destId="{5B6533D7-9C98-4459-863B-5343CA541068}" srcOrd="0" destOrd="0" presId="urn:microsoft.com/office/officeart/2005/8/layout/hierarchy2"/>
    <dgm:cxn modelId="{A2921CD6-A91A-496F-90C7-9355E6BBE1C9}" srcId="{5409D766-D34A-4735-A9E3-007037B34CDF}" destId="{9CAA8A58-E847-462E-80F0-8F08AC7D4A2F}" srcOrd="0" destOrd="0" parTransId="{BEFE2F97-32B5-40A9-BF99-8423A8894F62}" sibTransId="{C2338A00-1BA3-4720-98E0-E8D2F316F2C8}"/>
    <dgm:cxn modelId="{BD73BCD6-B89A-42A7-9A4A-89FB0371714E}" type="presOf" srcId="{05CEB63A-4A95-4992-81F8-CEA16E917347}" destId="{C25ED437-CB5A-43C2-9622-95A86853C9BB}" srcOrd="0" destOrd="0" presId="urn:microsoft.com/office/officeart/2005/8/layout/hierarchy2"/>
    <dgm:cxn modelId="{85A88EDC-5CAF-4B48-B76A-341D30A9E424}" type="presOf" srcId="{66909767-A6D5-4ACC-A884-6A0EAF3B07E7}" destId="{AEA72889-6B64-47EC-932F-9FFDE59E7676}" srcOrd="0" destOrd="0" presId="urn:microsoft.com/office/officeart/2005/8/layout/hierarchy2"/>
    <dgm:cxn modelId="{DF4FA5DC-46C0-4AF5-B2C6-CE5675659725}" type="presOf" srcId="{9CAA8A58-E847-462E-80F0-8F08AC7D4A2F}" destId="{0190B0A9-7E6E-4F5D-8FA0-857B70C9A72A}" srcOrd="0" destOrd="0" presId="urn:microsoft.com/office/officeart/2005/8/layout/hierarchy2"/>
    <dgm:cxn modelId="{C61D35DD-26E1-47EB-9150-C120E458F0B9}" srcId="{9CAA8A58-E847-462E-80F0-8F08AC7D4A2F}" destId="{E754E97D-0F80-4C67-B8A1-474CBD881EC7}" srcOrd="0" destOrd="0" parTransId="{66909767-A6D5-4ACC-A884-6A0EAF3B07E7}" sibTransId="{FC1CC111-0001-4D0D-94AC-4C20081F8B4E}"/>
    <dgm:cxn modelId="{03EB69E6-2F51-4154-8EB2-97A40F1A1400}" type="presOf" srcId="{2AAC0CA6-CF38-4E51-9E5E-94106ACC6E43}" destId="{57592EB8-E5EE-4475-A994-C04C650F5406}" srcOrd="0" destOrd="0" presId="urn:microsoft.com/office/officeart/2005/8/layout/hierarchy2"/>
    <dgm:cxn modelId="{8BEEDAB3-F1BD-4A7C-BEFE-2313D50FDAD7}" type="presParOf" srcId="{99FF49F7-114E-47D7-ACE1-BAB97478B773}" destId="{7781E72B-B56B-4CED-A4EB-F5CF3E54D0E7}" srcOrd="0" destOrd="0" presId="urn:microsoft.com/office/officeart/2005/8/layout/hierarchy2"/>
    <dgm:cxn modelId="{F7ACCE43-816D-4150-8244-F79D11D948B7}" type="presParOf" srcId="{7781E72B-B56B-4CED-A4EB-F5CF3E54D0E7}" destId="{0190B0A9-7E6E-4F5D-8FA0-857B70C9A72A}" srcOrd="0" destOrd="0" presId="urn:microsoft.com/office/officeart/2005/8/layout/hierarchy2"/>
    <dgm:cxn modelId="{712B7F33-4528-491A-8434-D85842F6785F}" type="presParOf" srcId="{7781E72B-B56B-4CED-A4EB-F5CF3E54D0E7}" destId="{5C6A4002-81AF-49D2-A9F4-536E9CE8D39B}" srcOrd="1" destOrd="0" presId="urn:microsoft.com/office/officeart/2005/8/layout/hierarchy2"/>
    <dgm:cxn modelId="{420DADA3-14D9-41B2-A43B-5D713E5A0666}" type="presParOf" srcId="{5C6A4002-81AF-49D2-A9F4-536E9CE8D39B}" destId="{AEA72889-6B64-47EC-932F-9FFDE59E7676}" srcOrd="0" destOrd="0" presId="urn:microsoft.com/office/officeart/2005/8/layout/hierarchy2"/>
    <dgm:cxn modelId="{0DE2C555-E6F7-42BF-A521-83C50A5B5A38}" type="presParOf" srcId="{AEA72889-6B64-47EC-932F-9FFDE59E7676}" destId="{AA04C6C2-E965-4747-8888-839C9C88D3A9}" srcOrd="0" destOrd="0" presId="urn:microsoft.com/office/officeart/2005/8/layout/hierarchy2"/>
    <dgm:cxn modelId="{30779F7E-D3BE-4E15-BFD9-527DDAB14665}" type="presParOf" srcId="{5C6A4002-81AF-49D2-A9F4-536E9CE8D39B}" destId="{A00F1BBF-14D3-4E2A-872E-423D1334DA32}" srcOrd="1" destOrd="0" presId="urn:microsoft.com/office/officeart/2005/8/layout/hierarchy2"/>
    <dgm:cxn modelId="{D568B27E-3E0C-4E62-8F42-2961BB65ED6C}" type="presParOf" srcId="{A00F1BBF-14D3-4E2A-872E-423D1334DA32}" destId="{5B6533D7-9C98-4459-863B-5343CA541068}" srcOrd="0" destOrd="0" presId="urn:microsoft.com/office/officeart/2005/8/layout/hierarchy2"/>
    <dgm:cxn modelId="{FF4F9DA2-3176-4253-95EB-D740ED2FCC3C}" type="presParOf" srcId="{A00F1BBF-14D3-4E2A-872E-423D1334DA32}" destId="{87831E0E-0515-49F0-A733-5362E3C380D6}" srcOrd="1" destOrd="0" presId="urn:microsoft.com/office/officeart/2005/8/layout/hierarchy2"/>
    <dgm:cxn modelId="{E90D19E3-D4DA-4034-AF4F-C56EC601FA13}" type="presParOf" srcId="{5C6A4002-81AF-49D2-A9F4-536E9CE8D39B}" destId="{C25ED437-CB5A-43C2-9622-95A86853C9BB}" srcOrd="2" destOrd="0" presId="urn:microsoft.com/office/officeart/2005/8/layout/hierarchy2"/>
    <dgm:cxn modelId="{D07841C5-FEB9-49C3-9CF9-50E271965FBB}" type="presParOf" srcId="{C25ED437-CB5A-43C2-9622-95A86853C9BB}" destId="{31297B94-DC20-4D2E-8DDD-9A27C678CB12}" srcOrd="0" destOrd="0" presId="urn:microsoft.com/office/officeart/2005/8/layout/hierarchy2"/>
    <dgm:cxn modelId="{226AC3FF-9402-4C43-8849-E853CB56F307}" type="presParOf" srcId="{5C6A4002-81AF-49D2-A9F4-536E9CE8D39B}" destId="{15AD977A-76E2-4EED-A560-F0615F24EB80}" srcOrd="3" destOrd="0" presId="urn:microsoft.com/office/officeart/2005/8/layout/hierarchy2"/>
    <dgm:cxn modelId="{FA81532B-9B1E-46B4-9D5B-11D99D92ADE1}" type="presParOf" srcId="{15AD977A-76E2-4EED-A560-F0615F24EB80}" destId="{57592EB8-E5EE-4475-A994-C04C650F5406}" srcOrd="0" destOrd="0" presId="urn:microsoft.com/office/officeart/2005/8/layout/hierarchy2"/>
    <dgm:cxn modelId="{E8ED8208-87E1-4669-BA0E-F687FE28A6BB}" type="presParOf" srcId="{15AD977A-76E2-4EED-A560-F0615F24EB80}" destId="{6C277F11-AAD3-4B25-96CF-B81B165C0794}" srcOrd="1" destOrd="0" presId="urn:microsoft.com/office/officeart/2005/8/layout/hierarchy2"/>
    <dgm:cxn modelId="{D7E5F7AA-A767-4ACB-814D-2D0541BF63A7}" type="presParOf" srcId="{5C6A4002-81AF-49D2-A9F4-536E9CE8D39B}" destId="{E706D9DD-73D7-4453-A2D8-69154D5233A5}" srcOrd="4" destOrd="0" presId="urn:microsoft.com/office/officeart/2005/8/layout/hierarchy2"/>
    <dgm:cxn modelId="{94E4CB24-5BEB-4F92-B215-2050967AD8FF}" type="presParOf" srcId="{E706D9DD-73D7-4453-A2D8-69154D5233A5}" destId="{33568E9F-0715-44C6-8D55-E39B4715CC54}" srcOrd="0" destOrd="0" presId="urn:microsoft.com/office/officeart/2005/8/layout/hierarchy2"/>
    <dgm:cxn modelId="{7F008D88-6E85-4CE8-86BA-0F467D99AB46}" type="presParOf" srcId="{5C6A4002-81AF-49D2-A9F4-536E9CE8D39B}" destId="{F2286DDC-596F-4EBF-A606-DB33568B8609}" srcOrd="5" destOrd="0" presId="urn:microsoft.com/office/officeart/2005/8/layout/hierarchy2"/>
    <dgm:cxn modelId="{5B532CD4-BA55-4EDF-B4A4-CE3654CE1819}" type="presParOf" srcId="{F2286DDC-596F-4EBF-A606-DB33568B8609}" destId="{8E64B5FC-EF26-4ACF-B008-DC5D8F3421E6}" srcOrd="0" destOrd="0" presId="urn:microsoft.com/office/officeart/2005/8/layout/hierarchy2"/>
    <dgm:cxn modelId="{8E1197C4-6C29-4FB6-B0BD-8677E961AF70}" type="presParOf" srcId="{F2286DDC-596F-4EBF-A606-DB33568B8609}" destId="{8E8D33FB-2B2E-4929-B073-6A435838C00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8B2E4B-BC60-4E03-A5C5-2A5E5E0274B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6BAF469F-3BA4-4C4F-A93F-2535F130048C}">
      <dgm:prSet/>
      <dgm:spPr/>
      <dgm:t>
        <a:bodyPr/>
        <a:lstStyle/>
        <a:p>
          <a:r>
            <a:rPr lang="en-US"/>
            <a:t>Created in the Fall of 2019</a:t>
          </a:r>
        </a:p>
      </dgm:t>
    </dgm:pt>
    <dgm:pt modelId="{12A65F2D-8E0F-41BB-AABE-A763C28901C8}" type="parTrans" cxnId="{54B3B356-6FF1-459B-8B8B-377CF2D16F2D}">
      <dgm:prSet/>
      <dgm:spPr/>
      <dgm:t>
        <a:bodyPr/>
        <a:lstStyle/>
        <a:p>
          <a:endParaRPr lang="en-US"/>
        </a:p>
      </dgm:t>
    </dgm:pt>
    <dgm:pt modelId="{7E40EB54-E0DB-4CB0-A59F-57938947933C}" type="sibTrans" cxnId="{54B3B356-6FF1-459B-8B8B-377CF2D16F2D}">
      <dgm:prSet/>
      <dgm:spPr/>
      <dgm:t>
        <a:bodyPr/>
        <a:lstStyle/>
        <a:p>
          <a:endParaRPr lang="en-US"/>
        </a:p>
      </dgm:t>
    </dgm:pt>
    <dgm:pt modelId="{A09B3394-FAD3-42F9-B2FD-F59585D48A11}">
      <dgm:prSet/>
      <dgm:spPr/>
      <dgm:t>
        <a:bodyPr/>
        <a:lstStyle/>
        <a:p>
          <a:r>
            <a:rPr lang="en-US"/>
            <a:t>Roughly 1,200 to 1,600 individuals are released from IDOC each month.</a:t>
          </a:r>
        </a:p>
      </dgm:t>
    </dgm:pt>
    <dgm:pt modelId="{92BD5341-46DF-4B85-8B38-9A0825B452C8}" type="parTrans" cxnId="{8DBBA2E0-D797-4570-8ED6-4C7CA6CC288A}">
      <dgm:prSet/>
      <dgm:spPr/>
      <dgm:t>
        <a:bodyPr/>
        <a:lstStyle/>
        <a:p>
          <a:endParaRPr lang="en-US"/>
        </a:p>
      </dgm:t>
    </dgm:pt>
    <dgm:pt modelId="{4A6C91DE-A13C-4A03-8844-2C7C95BA3203}" type="sibTrans" cxnId="{8DBBA2E0-D797-4570-8ED6-4C7CA6CC288A}">
      <dgm:prSet/>
      <dgm:spPr/>
      <dgm:t>
        <a:bodyPr/>
        <a:lstStyle/>
        <a:p>
          <a:endParaRPr lang="en-US"/>
        </a:p>
      </dgm:t>
    </dgm:pt>
    <dgm:pt modelId="{30204CF1-A0E3-4C60-A8DF-2128A4F957F8}">
      <dgm:prSet/>
      <dgm:spPr/>
      <dgm:t>
        <a:bodyPr/>
        <a:lstStyle/>
        <a:p>
          <a:r>
            <a:rPr lang="en-US"/>
            <a:t>Goals of the Re-Entry Unit:</a:t>
          </a:r>
        </a:p>
      </dgm:t>
    </dgm:pt>
    <dgm:pt modelId="{8C3B5A34-0BD5-4048-9739-76CEAE9F4E71}" type="parTrans" cxnId="{813F8EBC-6C7F-48BB-AA57-7AE0040FACE8}">
      <dgm:prSet/>
      <dgm:spPr/>
      <dgm:t>
        <a:bodyPr/>
        <a:lstStyle/>
        <a:p>
          <a:endParaRPr lang="en-US"/>
        </a:p>
      </dgm:t>
    </dgm:pt>
    <dgm:pt modelId="{07EC14C4-1C14-4D09-8087-14D83CC1FD37}" type="sibTrans" cxnId="{813F8EBC-6C7F-48BB-AA57-7AE0040FACE8}">
      <dgm:prSet/>
      <dgm:spPr/>
      <dgm:t>
        <a:bodyPr/>
        <a:lstStyle/>
        <a:p>
          <a:endParaRPr lang="en-US"/>
        </a:p>
      </dgm:t>
    </dgm:pt>
    <dgm:pt modelId="{8435098A-DD96-42B6-84DE-94417522A52F}">
      <dgm:prSet/>
      <dgm:spPr/>
      <dgm:t>
        <a:bodyPr/>
        <a:lstStyle/>
        <a:p>
          <a:r>
            <a:rPr lang="en-US" dirty="0"/>
            <a:t>Improve Re-Entry Services and collaboration with other state agencies and community-based organizations. </a:t>
          </a:r>
        </a:p>
      </dgm:t>
    </dgm:pt>
    <dgm:pt modelId="{BAD63458-E37C-4B8E-B70E-F4D780BA6384}" type="parTrans" cxnId="{57761013-E7CA-4B22-B8B6-6F7FA1BAF3B8}">
      <dgm:prSet/>
      <dgm:spPr/>
      <dgm:t>
        <a:bodyPr/>
        <a:lstStyle/>
        <a:p>
          <a:endParaRPr lang="en-US"/>
        </a:p>
      </dgm:t>
    </dgm:pt>
    <dgm:pt modelId="{9E8AB9FC-15CF-458F-8782-6FA992E98A67}" type="sibTrans" cxnId="{57761013-E7CA-4B22-B8B6-6F7FA1BAF3B8}">
      <dgm:prSet/>
      <dgm:spPr/>
      <dgm:t>
        <a:bodyPr/>
        <a:lstStyle/>
        <a:p>
          <a:endParaRPr lang="en-US"/>
        </a:p>
      </dgm:t>
    </dgm:pt>
    <dgm:pt modelId="{1B949173-4232-45B9-A13F-57CAA9AFF785}">
      <dgm:prSet/>
      <dgm:spPr/>
      <dgm:t>
        <a:bodyPr/>
        <a:lstStyle/>
        <a:p>
          <a:r>
            <a:rPr lang="en-US"/>
            <a:t>Bridge the gap between correctional facilities and parole division.</a:t>
          </a:r>
        </a:p>
      </dgm:t>
    </dgm:pt>
    <dgm:pt modelId="{F99113D5-AD45-4F62-8EBF-AD700C9E51AB}" type="parTrans" cxnId="{9A3CBF88-EA4A-4798-AC8D-98B24F8420A2}">
      <dgm:prSet/>
      <dgm:spPr/>
      <dgm:t>
        <a:bodyPr/>
        <a:lstStyle/>
        <a:p>
          <a:endParaRPr lang="en-US"/>
        </a:p>
      </dgm:t>
    </dgm:pt>
    <dgm:pt modelId="{51F1E0FC-4DCF-4486-8C11-FB064626100E}" type="sibTrans" cxnId="{9A3CBF88-EA4A-4798-AC8D-98B24F8420A2}">
      <dgm:prSet/>
      <dgm:spPr/>
      <dgm:t>
        <a:bodyPr/>
        <a:lstStyle/>
        <a:p>
          <a:endParaRPr lang="en-US"/>
        </a:p>
      </dgm:t>
    </dgm:pt>
    <dgm:pt modelId="{C40E9B7E-DE56-42C4-9FAD-B71524EE98BD}">
      <dgm:prSet/>
      <dgm:spPr/>
      <dgm:t>
        <a:bodyPr/>
        <a:lstStyle/>
        <a:p>
          <a:r>
            <a:rPr lang="en-US"/>
            <a:t>Bring structure to release processes and transitional housing services.</a:t>
          </a:r>
        </a:p>
      </dgm:t>
    </dgm:pt>
    <dgm:pt modelId="{8CC8BA07-47AE-4921-B630-4D81686F4982}" type="parTrans" cxnId="{1BA1F190-212A-4664-8DE3-CAC71FDB0A50}">
      <dgm:prSet/>
      <dgm:spPr/>
      <dgm:t>
        <a:bodyPr/>
        <a:lstStyle/>
        <a:p>
          <a:endParaRPr lang="en-US"/>
        </a:p>
      </dgm:t>
    </dgm:pt>
    <dgm:pt modelId="{3D7480BA-4B6B-4611-863E-14E98C685E0E}" type="sibTrans" cxnId="{1BA1F190-212A-4664-8DE3-CAC71FDB0A50}">
      <dgm:prSet/>
      <dgm:spPr/>
      <dgm:t>
        <a:bodyPr/>
        <a:lstStyle/>
        <a:p>
          <a:endParaRPr lang="en-US"/>
        </a:p>
      </dgm:t>
    </dgm:pt>
    <dgm:pt modelId="{A07FACCC-62BB-4950-910A-09E6B4C45D1F}">
      <dgm:prSet/>
      <dgm:spPr/>
      <dgm:t>
        <a:bodyPr/>
        <a:lstStyle/>
        <a:p>
          <a:r>
            <a:rPr lang="en-US"/>
            <a:t>Ensure compliance with new and updated changes in the Unified Code of Corrections around pre and post release services for individuals leaving IDOC custody. </a:t>
          </a:r>
        </a:p>
      </dgm:t>
    </dgm:pt>
    <dgm:pt modelId="{1FA704B9-9A82-4107-A353-E4F66FFB9FF8}" type="parTrans" cxnId="{EA4AEDCE-CF2E-4D4A-9CE5-275B2119E112}">
      <dgm:prSet/>
      <dgm:spPr/>
      <dgm:t>
        <a:bodyPr/>
        <a:lstStyle/>
        <a:p>
          <a:endParaRPr lang="en-US"/>
        </a:p>
      </dgm:t>
    </dgm:pt>
    <dgm:pt modelId="{4643BDE6-69A6-4785-A5BE-29C841B36137}" type="sibTrans" cxnId="{EA4AEDCE-CF2E-4D4A-9CE5-275B2119E112}">
      <dgm:prSet/>
      <dgm:spPr/>
      <dgm:t>
        <a:bodyPr/>
        <a:lstStyle/>
        <a:p>
          <a:endParaRPr lang="en-US"/>
        </a:p>
      </dgm:t>
    </dgm:pt>
    <dgm:pt modelId="{50A85180-1817-4837-AEC0-78F58352330B}" type="pres">
      <dgm:prSet presAssocID="{1D8B2E4B-BC60-4E03-A5C5-2A5E5E0274B6}" presName="linear" presStyleCnt="0">
        <dgm:presLayoutVars>
          <dgm:animLvl val="lvl"/>
          <dgm:resizeHandles val="exact"/>
        </dgm:presLayoutVars>
      </dgm:prSet>
      <dgm:spPr/>
    </dgm:pt>
    <dgm:pt modelId="{FB425868-F785-434B-8CE6-F396FFFEEA1D}" type="pres">
      <dgm:prSet presAssocID="{6BAF469F-3BA4-4C4F-A93F-2535F130048C}" presName="parentText" presStyleLbl="node1" presStyleIdx="0" presStyleCnt="3">
        <dgm:presLayoutVars>
          <dgm:chMax val="0"/>
          <dgm:bulletEnabled val="1"/>
        </dgm:presLayoutVars>
      </dgm:prSet>
      <dgm:spPr/>
    </dgm:pt>
    <dgm:pt modelId="{A5B4DA8F-68EA-4426-9E35-4AFB4FE700AB}" type="pres">
      <dgm:prSet presAssocID="{7E40EB54-E0DB-4CB0-A59F-57938947933C}" presName="spacer" presStyleCnt="0"/>
      <dgm:spPr/>
    </dgm:pt>
    <dgm:pt modelId="{D864F2CE-0616-4181-8722-71F6C2AEA652}" type="pres">
      <dgm:prSet presAssocID="{A09B3394-FAD3-42F9-B2FD-F59585D48A11}" presName="parentText" presStyleLbl="node1" presStyleIdx="1" presStyleCnt="3">
        <dgm:presLayoutVars>
          <dgm:chMax val="0"/>
          <dgm:bulletEnabled val="1"/>
        </dgm:presLayoutVars>
      </dgm:prSet>
      <dgm:spPr/>
    </dgm:pt>
    <dgm:pt modelId="{345B1EBA-DB06-4399-9384-1DA013B494C7}" type="pres">
      <dgm:prSet presAssocID="{4A6C91DE-A13C-4A03-8844-2C7C95BA3203}" presName="spacer" presStyleCnt="0"/>
      <dgm:spPr/>
    </dgm:pt>
    <dgm:pt modelId="{3C4E5EEC-3B5A-4658-A477-302F468FD498}" type="pres">
      <dgm:prSet presAssocID="{30204CF1-A0E3-4C60-A8DF-2128A4F957F8}" presName="parentText" presStyleLbl="node1" presStyleIdx="2" presStyleCnt="3">
        <dgm:presLayoutVars>
          <dgm:chMax val="0"/>
          <dgm:bulletEnabled val="1"/>
        </dgm:presLayoutVars>
      </dgm:prSet>
      <dgm:spPr/>
    </dgm:pt>
    <dgm:pt modelId="{06CC8D61-8129-4BF9-AD7E-A995F2FBD8D2}" type="pres">
      <dgm:prSet presAssocID="{30204CF1-A0E3-4C60-A8DF-2128A4F957F8}" presName="childText" presStyleLbl="revTx" presStyleIdx="0" presStyleCnt="1" custScaleY="120948">
        <dgm:presLayoutVars>
          <dgm:bulletEnabled val="1"/>
        </dgm:presLayoutVars>
      </dgm:prSet>
      <dgm:spPr/>
    </dgm:pt>
  </dgm:ptLst>
  <dgm:cxnLst>
    <dgm:cxn modelId="{F2272301-DC88-4606-A422-70BAD09E3A50}" type="presOf" srcId="{C40E9B7E-DE56-42C4-9FAD-B71524EE98BD}" destId="{06CC8D61-8129-4BF9-AD7E-A995F2FBD8D2}" srcOrd="0" destOrd="2" presId="urn:microsoft.com/office/officeart/2005/8/layout/vList2"/>
    <dgm:cxn modelId="{57761013-E7CA-4B22-B8B6-6F7FA1BAF3B8}" srcId="{30204CF1-A0E3-4C60-A8DF-2128A4F957F8}" destId="{8435098A-DD96-42B6-84DE-94417522A52F}" srcOrd="0" destOrd="0" parTransId="{BAD63458-E37C-4B8E-B70E-F4D780BA6384}" sibTransId="{9E8AB9FC-15CF-458F-8782-6FA992E98A67}"/>
    <dgm:cxn modelId="{50150D4C-D998-4E26-88E9-EA401FFCD888}" type="presOf" srcId="{1D8B2E4B-BC60-4E03-A5C5-2A5E5E0274B6}" destId="{50A85180-1817-4837-AEC0-78F58352330B}" srcOrd="0" destOrd="0" presId="urn:microsoft.com/office/officeart/2005/8/layout/vList2"/>
    <dgm:cxn modelId="{54B3B356-6FF1-459B-8B8B-377CF2D16F2D}" srcId="{1D8B2E4B-BC60-4E03-A5C5-2A5E5E0274B6}" destId="{6BAF469F-3BA4-4C4F-A93F-2535F130048C}" srcOrd="0" destOrd="0" parTransId="{12A65F2D-8E0F-41BB-AABE-A763C28901C8}" sibTransId="{7E40EB54-E0DB-4CB0-A59F-57938947933C}"/>
    <dgm:cxn modelId="{ADFBEF62-633F-44C9-9D96-D2819CA21590}" type="presOf" srcId="{6BAF469F-3BA4-4C4F-A93F-2535F130048C}" destId="{FB425868-F785-434B-8CE6-F396FFFEEA1D}" srcOrd="0" destOrd="0" presId="urn:microsoft.com/office/officeart/2005/8/layout/vList2"/>
    <dgm:cxn modelId="{9A3CBF88-EA4A-4798-AC8D-98B24F8420A2}" srcId="{30204CF1-A0E3-4C60-A8DF-2128A4F957F8}" destId="{1B949173-4232-45B9-A13F-57CAA9AFF785}" srcOrd="1" destOrd="0" parTransId="{F99113D5-AD45-4F62-8EBF-AD700C9E51AB}" sibTransId="{51F1E0FC-4DCF-4486-8C11-FB064626100E}"/>
    <dgm:cxn modelId="{1BA1F190-212A-4664-8DE3-CAC71FDB0A50}" srcId="{30204CF1-A0E3-4C60-A8DF-2128A4F957F8}" destId="{C40E9B7E-DE56-42C4-9FAD-B71524EE98BD}" srcOrd="2" destOrd="0" parTransId="{8CC8BA07-47AE-4921-B630-4D81686F4982}" sibTransId="{3D7480BA-4B6B-4611-863E-14E98C685E0E}"/>
    <dgm:cxn modelId="{813F8EBC-6C7F-48BB-AA57-7AE0040FACE8}" srcId="{1D8B2E4B-BC60-4E03-A5C5-2A5E5E0274B6}" destId="{30204CF1-A0E3-4C60-A8DF-2128A4F957F8}" srcOrd="2" destOrd="0" parTransId="{8C3B5A34-0BD5-4048-9739-76CEAE9F4E71}" sibTransId="{07EC14C4-1C14-4D09-8087-14D83CC1FD37}"/>
    <dgm:cxn modelId="{EA4AEDCE-CF2E-4D4A-9CE5-275B2119E112}" srcId="{30204CF1-A0E3-4C60-A8DF-2128A4F957F8}" destId="{A07FACCC-62BB-4950-910A-09E6B4C45D1F}" srcOrd="3" destOrd="0" parTransId="{1FA704B9-9A82-4107-A353-E4F66FFB9FF8}" sibTransId="{4643BDE6-69A6-4785-A5BE-29C841B36137}"/>
    <dgm:cxn modelId="{B94E38DB-1622-43F2-8A16-FB669E0B0D83}" type="presOf" srcId="{A09B3394-FAD3-42F9-B2FD-F59585D48A11}" destId="{D864F2CE-0616-4181-8722-71F6C2AEA652}" srcOrd="0" destOrd="0" presId="urn:microsoft.com/office/officeart/2005/8/layout/vList2"/>
    <dgm:cxn modelId="{E7DE9BDB-391D-4691-A986-63A2447AD597}" type="presOf" srcId="{1B949173-4232-45B9-A13F-57CAA9AFF785}" destId="{06CC8D61-8129-4BF9-AD7E-A995F2FBD8D2}" srcOrd="0" destOrd="1" presId="urn:microsoft.com/office/officeart/2005/8/layout/vList2"/>
    <dgm:cxn modelId="{8DBBA2E0-D797-4570-8ED6-4C7CA6CC288A}" srcId="{1D8B2E4B-BC60-4E03-A5C5-2A5E5E0274B6}" destId="{A09B3394-FAD3-42F9-B2FD-F59585D48A11}" srcOrd="1" destOrd="0" parTransId="{92BD5341-46DF-4B85-8B38-9A0825B452C8}" sibTransId="{4A6C91DE-A13C-4A03-8844-2C7C95BA3203}"/>
    <dgm:cxn modelId="{2834E8F0-A517-4650-A768-66A430D500AC}" type="presOf" srcId="{8435098A-DD96-42B6-84DE-94417522A52F}" destId="{06CC8D61-8129-4BF9-AD7E-A995F2FBD8D2}" srcOrd="0" destOrd="0" presId="urn:microsoft.com/office/officeart/2005/8/layout/vList2"/>
    <dgm:cxn modelId="{82EEEBF6-7AF2-433E-BB33-2C700130ED19}" type="presOf" srcId="{30204CF1-A0E3-4C60-A8DF-2128A4F957F8}" destId="{3C4E5EEC-3B5A-4658-A477-302F468FD498}" srcOrd="0" destOrd="0" presId="urn:microsoft.com/office/officeart/2005/8/layout/vList2"/>
    <dgm:cxn modelId="{6A158AFE-2A4D-4C06-B985-190243CD80F0}" type="presOf" srcId="{A07FACCC-62BB-4950-910A-09E6B4C45D1F}" destId="{06CC8D61-8129-4BF9-AD7E-A995F2FBD8D2}" srcOrd="0" destOrd="3" presId="urn:microsoft.com/office/officeart/2005/8/layout/vList2"/>
    <dgm:cxn modelId="{13917E76-793D-49C1-BA37-4816225070E0}" type="presParOf" srcId="{50A85180-1817-4837-AEC0-78F58352330B}" destId="{FB425868-F785-434B-8CE6-F396FFFEEA1D}" srcOrd="0" destOrd="0" presId="urn:microsoft.com/office/officeart/2005/8/layout/vList2"/>
    <dgm:cxn modelId="{958B89CA-DFE0-43A0-BD8B-624F5419E530}" type="presParOf" srcId="{50A85180-1817-4837-AEC0-78F58352330B}" destId="{A5B4DA8F-68EA-4426-9E35-4AFB4FE700AB}" srcOrd="1" destOrd="0" presId="urn:microsoft.com/office/officeart/2005/8/layout/vList2"/>
    <dgm:cxn modelId="{715A7FEB-BFAF-4722-AB56-CFBB0AC49A22}" type="presParOf" srcId="{50A85180-1817-4837-AEC0-78F58352330B}" destId="{D864F2CE-0616-4181-8722-71F6C2AEA652}" srcOrd="2" destOrd="0" presId="urn:microsoft.com/office/officeart/2005/8/layout/vList2"/>
    <dgm:cxn modelId="{A28E6EAE-86A0-4913-B119-768B4FF23ADE}" type="presParOf" srcId="{50A85180-1817-4837-AEC0-78F58352330B}" destId="{345B1EBA-DB06-4399-9384-1DA013B494C7}" srcOrd="3" destOrd="0" presId="urn:microsoft.com/office/officeart/2005/8/layout/vList2"/>
    <dgm:cxn modelId="{CF622416-07EC-48F8-A844-18610DED032C}" type="presParOf" srcId="{50A85180-1817-4837-AEC0-78F58352330B}" destId="{3C4E5EEC-3B5A-4658-A477-302F468FD498}" srcOrd="4" destOrd="0" presId="urn:microsoft.com/office/officeart/2005/8/layout/vList2"/>
    <dgm:cxn modelId="{0B58F763-1899-41B2-9E4B-01F3437E0C1F}" type="presParOf" srcId="{50A85180-1817-4837-AEC0-78F58352330B}" destId="{06CC8D61-8129-4BF9-AD7E-A995F2FBD8D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A3931-720F-46CC-9F69-15937F1ABF2A}">
      <dsp:nvSpPr>
        <dsp:cNvPr id="0" name=""/>
        <dsp:cNvSpPr/>
      </dsp:nvSpPr>
      <dsp:spPr>
        <a:xfrm>
          <a:off x="718664"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8273B2-D144-41EA-B8E2-C8DD4B202CDB}">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B1BF6F-BB2B-4013-9C8F-485DB79FD8CF}">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Overview of IDOC Efforts</a:t>
          </a:r>
        </a:p>
      </dsp:txBody>
      <dsp:txXfrm>
        <a:off x="93445" y="3018902"/>
        <a:ext cx="3206250" cy="720000"/>
      </dsp:txXfrm>
    </dsp:sp>
    <dsp:sp modelId="{EA14C9BD-B78A-4182-922A-7B6A013CF0F5}">
      <dsp:nvSpPr>
        <dsp:cNvPr id="0" name=""/>
        <dsp:cNvSpPr/>
      </dsp:nvSpPr>
      <dsp:spPr>
        <a:xfrm>
          <a:off x="4486008"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4F94FD-E5F1-473B-83D4-483042A0DBCE}">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3F6473-142A-46E4-9DE6-09A4DC6E18C9}">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Goals</a:t>
          </a:r>
        </a:p>
      </dsp:txBody>
      <dsp:txXfrm>
        <a:off x="3860789" y="3018902"/>
        <a:ext cx="3206250" cy="720000"/>
      </dsp:txXfrm>
    </dsp:sp>
    <dsp:sp modelId="{44AF818B-CD6D-41FE-AFFC-7370AAF1CE95}">
      <dsp:nvSpPr>
        <dsp:cNvPr id="0" name=""/>
        <dsp:cNvSpPr/>
      </dsp:nvSpPr>
      <dsp:spPr>
        <a:xfrm>
          <a:off x="8253352"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F0B538-FB5B-4A48-9C50-0168457DD9DA}">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2266EA-3BED-4D92-A395-50C3CEBEA609}">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Progress</a:t>
          </a:r>
        </a:p>
      </dsp:txBody>
      <dsp:txXfrm>
        <a:off x="7628133" y="3018902"/>
        <a:ext cx="320625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6570E-6D90-47BD-A18B-87F166006719}">
      <dsp:nvSpPr>
        <dsp:cNvPr id="0" name=""/>
        <dsp:cNvSpPr/>
      </dsp:nvSpPr>
      <dsp:spPr>
        <a:xfrm>
          <a:off x="0" y="623"/>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520593-BAA0-48AA-876F-EDA3676B8101}">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IDPH –Processing of birth certificate requests; Partner in running Summits of Hope; HIV education in IDOC correctional facilities. </a:t>
          </a:r>
        </a:p>
      </dsp:txBody>
      <dsp:txXfrm>
        <a:off x="0" y="623"/>
        <a:ext cx="6492875" cy="1020830"/>
      </dsp:txXfrm>
    </dsp:sp>
    <dsp:sp modelId="{A83DD09B-1192-43EA-8AE0-D27B658C11D0}">
      <dsp:nvSpPr>
        <dsp:cNvPr id="0" name=""/>
        <dsp:cNvSpPr/>
      </dsp:nvSpPr>
      <dsp:spPr>
        <a:xfrm>
          <a:off x="0" y="1021453"/>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5BED95-8E6A-4E33-8D26-6749EA51F5D0}">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Secretary of State – Processing of state IDs </a:t>
          </a:r>
        </a:p>
      </dsp:txBody>
      <dsp:txXfrm>
        <a:off x="0" y="1021453"/>
        <a:ext cx="6492875" cy="1020830"/>
      </dsp:txXfrm>
    </dsp:sp>
    <dsp:sp modelId="{EE17AC2C-6536-4A01-9EC2-B85449173ADE}">
      <dsp:nvSpPr>
        <dsp:cNvPr id="0" name=""/>
        <dsp:cNvSpPr/>
      </dsp:nvSpPr>
      <dsp:spPr>
        <a:xfrm>
          <a:off x="0" y="2042284"/>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E5F89A-3CFC-406B-8595-4723466F61C4}">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HFS – Medicaid enrollment and working on the PAS screen process for high mental health and medical need individuals. </a:t>
          </a:r>
        </a:p>
      </dsp:txBody>
      <dsp:txXfrm>
        <a:off x="0" y="2042284"/>
        <a:ext cx="6492875" cy="1020830"/>
      </dsp:txXfrm>
    </dsp:sp>
    <dsp:sp modelId="{C5AFCFF9-DC2A-4577-BB7B-D58E0D837230}">
      <dsp:nvSpPr>
        <dsp:cNvPr id="0" name=""/>
        <dsp:cNvSpPr/>
      </dsp:nvSpPr>
      <dsp:spPr>
        <a:xfrm>
          <a:off x="0" y="3063115"/>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4BBD68-5D97-41BE-837F-07FBFE60A4D7}">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DHS – Supplemental Nutrition Assistance Program enrollment</a:t>
          </a:r>
        </a:p>
      </dsp:txBody>
      <dsp:txXfrm>
        <a:off x="0" y="3063115"/>
        <a:ext cx="6492875" cy="1020830"/>
      </dsp:txXfrm>
    </dsp:sp>
    <dsp:sp modelId="{0E0BAF31-6113-40C6-8D81-DE9A0DFBD109}">
      <dsp:nvSpPr>
        <dsp:cNvPr id="0" name=""/>
        <dsp:cNvSpPr/>
      </dsp:nvSpPr>
      <dsp:spPr>
        <a:xfrm>
          <a:off x="0" y="4083946"/>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510EE6-83EE-4EC0-8ACF-0189D6FD0159}">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IDHA – Housing pilot for 75 individuals returning to Cook, Boone, Lake, Stephenson, Winnebago, and Champaign counties. </a:t>
          </a:r>
        </a:p>
      </dsp:txBody>
      <dsp:txXfrm>
        <a:off x="0" y="4083946"/>
        <a:ext cx="6492875" cy="10208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87346-49FB-4A68-8F65-9C79BF418E11}">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Coordination between local DHS offices and correctional staff. </a:t>
          </a:r>
        </a:p>
      </dsp:txBody>
      <dsp:txXfrm>
        <a:off x="0" y="39687"/>
        <a:ext cx="3286125" cy="1971675"/>
      </dsp:txXfrm>
    </dsp:sp>
    <dsp:sp modelId="{8AD46584-7695-4EC5-B6A8-8530CDAB4559}">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12 correctional centers are currently participating. </a:t>
          </a:r>
        </a:p>
      </dsp:txBody>
      <dsp:txXfrm>
        <a:off x="3614737" y="39687"/>
        <a:ext cx="3286125" cy="1971675"/>
      </dsp:txXfrm>
    </dsp:sp>
    <dsp:sp modelId="{65EF534E-CCB7-41D9-8DD9-B97836958B40}">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Logan, Decatur, Il. River, Lincoln, Vienna, Kewanee Life Skills Re-Entry Center, Graham, Centralia, Murphysboro Life Skills Re-Entry Center, Jacksonville, Lawrence and Western. </a:t>
          </a:r>
        </a:p>
      </dsp:txBody>
      <dsp:txXfrm>
        <a:off x="7229475" y="39687"/>
        <a:ext cx="3286125" cy="1971675"/>
      </dsp:txXfrm>
    </dsp:sp>
    <dsp:sp modelId="{6879180A-C79C-425B-9241-340A477A364C}">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All IDOC facilities will have this option by the end of 2023.</a:t>
          </a:r>
        </a:p>
      </dsp:txBody>
      <dsp:txXfrm>
        <a:off x="0" y="2339975"/>
        <a:ext cx="3286125" cy="1971675"/>
      </dsp:txXfrm>
    </dsp:sp>
    <dsp:sp modelId="{9E84D85A-A404-4A6E-838A-362997FD5751}">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Applications completed 2 weeks from release.</a:t>
          </a:r>
        </a:p>
      </dsp:txBody>
      <dsp:txXfrm>
        <a:off x="3614737" y="2339975"/>
        <a:ext cx="3286125" cy="1971675"/>
      </dsp:txXfrm>
    </dsp:sp>
    <dsp:sp modelId="{5E34F11C-3263-493B-8E27-DACCD86AC4B9}">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Leaves the correctional center with their LINK card and funds are activated within 72 hours. </a:t>
          </a:r>
        </a:p>
      </dsp:txBody>
      <dsp:txXfrm>
        <a:off x="7229475" y="2339975"/>
        <a:ext cx="3286125" cy="19716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C6F78-74BF-4FFA-8FFD-C71F5CCE7D07}">
      <dsp:nvSpPr>
        <dsp:cNvPr id="0" name=""/>
        <dsp:cNvSpPr/>
      </dsp:nvSpPr>
      <dsp:spPr>
        <a:xfrm>
          <a:off x="0" y="384124"/>
          <a:ext cx="6666833" cy="554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EF57E6-4BCB-4B2D-B386-3E6C128497B2}">
      <dsp:nvSpPr>
        <dsp:cNvPr id="0" name=""/>
        <dsp:cNvSpPr/>
      </dsp:nvSpPr>
      <dsp:spPr>
        <a:xfrm>
          <a:off x="333341" y="59404"/>
          <a:ext cx="4666783" cy="6494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77900">
            <a:lnSpc>
              <a:spcPct val="90000"/>
            </a:lnSpc>
            <a:spcBef>
              <a:spcPct val="0"/>
            </a:spcBef>
            <a:spcAft>
              <a:spcPct val="35000"/>
            </a:spcAft>
            <a:buNone/>
          </a:pPr>
          <a:r>
            <a:rPr lang="en-US" sz="2200" kern="1200"/>
            <a:t>Computers</a:t>
          </a:r>
        </a:p>
      </dsp:txBody>
      <dsp:txXfrm>
        <a:off x="365044" y="91107"/>
        <a:ext cx="4603377" cy="586034"/>
      </dsp:txXfrm>
    </dsp:sp>
    <dsp:sp modelId="{8B780CB0-1961-47AE-9460-4DCAF1AB7C5F}">
      <dsp:nvSpPr>
        <dsp:cNvPr id="0" name=""/>
        <dsp:cNvSpPr/>
      </dsp:nvSpPr>
      <dsp:spPr>
        <a:xfrm>
          <a:off x="0" y="1382044"/>
          <a:ext cx="6666833" cy="15939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58216" rIns="517420"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Educational classes</a:t>
          </a:r>
        </a:p>
        <a:p>
          <a:pPr marL="228600" lvl="1" indent="-228600" algn="l" defTabSz="977900">
            <a:lnSpc>
              <a:spcPct val="90000"/>
            </a:lnSpc>
            <a:spcBef>
              <a:spcPct val="0"/>
            </a:spcBef>
            <a:spcAft>
              <a:spcPct val="15000"/>
            </a:spcAft>
            <a:buChar char="•"/>
          </a:pPr>
          <a:r>
            <a:rPr lang="en-US" sz="2200" kern="1200"/>
            <a:t>Connections to community-based organizations prior to release</a:t>
          </a:r>
        </a:p>
      </dsp:txBody>
      <dsp:txXfrm>
        <a:off x="0" y="1382044"/>
        <a:ext cx="6666833" cy="1593900"/>
      </dsp:txXfrm>
    </dsp:sp>
    <dsp:sp modelId="{F377C2F9-C013-4491-A353-6B3F6A46F0F1}">
      <dsp:nvSpPr>
        <dsp:cNvPr id="0" name=""/>
        <dsp:cNvSpPr/>
      </dsp:nvSpPr>
      <dsp:spPr>
        <a:xfrm>
          <a:off x="333341" y="1057324"/>
          <a:ext cx="4666783" cy="64944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77900">
            <a:lnSpc>
              <a:spcPct val="90000"/>
            </a:lnSpc>
            <a:spcBef>
              <a:spcPct val="0"/>
            </a:spcBef>
            <a:spcAft>
              <a:spcPct val="35000"/>
            </a:spcAft>
            <a:buNone/>
          </a:pPr>
          <a:r>
            <a:rPr lang="en-US" sz="2200" kern="1200"/>
            <a:t>WebEx TVS</a:t>
          </a:r>
        </a:p>
      </dsp:txBody>
      <dsp:txXfrm>
        <a:off x="365044" y="1089027"/>
        <a:ext cx="4603377" cy="586034"/>
      </dsp:txXfrm>
    </dsp:sp>
    <dsp:sp modelId="{1A436B7A-4D9C-44F5-AF24-63C47B1C095D}">
      <dsp:nvSpPr>
        <dsp:cNvPr id="0" name=""/>
        <dsp:cNvSpPr/>
      </dsp:nvSpPr>
      <dsp:spPr>
        <a:xfrm>
          <a:off x="0" y="3419465"/>
          <a:ext cx="6666833" cy="197505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58216" rIns="517420"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Allowed for organizations to reach multiple people across multiple facilities at one time.  </a:t>
          </a:r>
        </a:p>
        <a:p>
          <a:pPr marL="228600" lvl="1" indent="-228600" algn="l" defTabSz="977900">
            <a:lnSpc>
              <a:spcPct val="90000"/>
            </a:lnSpc>
            <a:spcBef>
              <a:spcPct val="0"/>
            </a:spcBef>
            <a:spcAft>
              <a:spcPct val="15000"/>
            </a:spcAft>
            <a:buChar char="•"/>
          </a:pPr>
          <a:r>
            <a:rPr lang="en-US" sz="2200" kern="1200"/>
            <a:t>Interactive dialogue</a:t>
          </a:r>
        </a:p>
        <a:p>
          <a:pPr marL="228600" lvl="1" indent="-228600" algn="l" defTabSz="977900">
            <a:lnSpc>
              <a:spcPct val="90000"/>
            </a:lnSpc>
            <a:spcBef>
              <a:spcPct val="0"/>
            </a:spcBef>
            <a:spcAft>
              <a:spcPct val="15000"/>
            </a:spcAft>
            <a:buChar char="•"/>
          </a:pPr>
          <a:r>
            <a:rPr lang="en-US" sz="2200" kern="1200"/>
            <a:t>Monthly schedules </a:t>
          </a:r>
        </a:p>
      </dsp:txBody>
      <dsp:txXfrm>
        <a:off x="0" y="3419465"/>
        <a:ext cx="6666833" cy="1975050"/>
      </dsp:txXfrm>
    </dsp:sp>
    <dsp:sp modelId="{967B17B6-4B78-42E3-91E6-FF95328270C3}">
      <dsp:nvSpPr>
        <dsp:cNvPr id="0" name=""/>
        <dsp:cNvSpPr/>
      </dsp:nvSpPr>
      <dsp:spPr>
        <a:xfrm>
          <a:off x="333341" y="3094744"/>
          <a:ext cx="4666783" cy="6494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77900">
            <a:lnSpc>
              <a:spcPct val="90000"/>
            </a:lnSpc>
            <a:spcBef>
              <a:spcPct val="0"/>
            </a:spcBef>
            <a:spcAft>
              <a:spcPct val="35000"/>
            </a:spcAft>
            <a:buNone/>
          </a:pPr>
          <a:r>
            <a:rPr lang="en-US" sz="2200" kern="1200"/>
            <a:t>WebEx In-Reach Series</a:t>
          </a:r>
        </a:p>
      </dsp:txBody>
      <dsp:txXfrm>
        <a:off x="365044" y="3126447"/>
        <a:ext cx="4603377" cy="5860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5BBEA-E0C1-4B03-B2F4-0DA31C4CCE36}">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E8040-8751-4677-9DC9-66D7B4ED4475}">
      <dsp:nvSpPr>
        <dsp:cNvPr id="0" name=""/>
        <dsp:cNvSpPr/>
      </dsp:nvSpPr>
      <dsp:spPr>
        <a:xfrm>
          <a:off x="0" y="623"/>
          <a:ext cx="12985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Enhance</a:t>
          </a:r>
        </a:p>
      </dsp:txBody>
      <dsp:txXfrm>
        <a:off x="0" y="623"/>
        <a:ext cx="1298575" cy="1020830"/>
      </dsp:txXfrm>
    </dsp:sp>
    <dsp:sp modelId="{F6F44A89-467C-48FA-8F46-37D56BD33B99}">
      <dsp:nvSpPr>
        <dsp:cNvPr id="0" name=""/>
        <dsp:cNvSpPr/>
      </dsp:nvSpPr>
      <dsp:spPr>
        <a:xfrm>
          <a:off x="1395968" y="46979"/>
          <a:ext cx="5096906" cy="92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Enhance workforce development and partnerships with businesses around the state to improve employment options and placement. </a:t>
          </a:r>
        </a:p>
      </dsp:txBody>
      <dsp:txXfrm>
        <a:off x="1395968" y="46979"/>
        <a:ext cx="5096906" cy="927121"/>
      </dsp:txXfrm>
    </dsp:sp>
    <dsp:sp modelId="{468E8A44-2059-4AF4-85AD-53CBFBAA600F}">
      <dsp:nvSpPr>
        <dsp:cNvPr id="0" name=""/>
        <dsp:cNvSpPr/>
      </dsp:nvSpPr>
      <dsp:spPr>
        <a:xfrm>
          <a:off x="1298574" y="974100"/>
          <a:ext cx="51943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D0B94E-CFDD-4B9C-9626-2FA6A6AAF3AB}">
      <dsp:nvSpPr>
        <dsp:cNvPr id="0" name=""/>
        <dsp:cNvSpPr/>
      </dsp:nvSpPr>
      <dsp:spPr>
        <a:xfrm>
          <a:off x="0" y="1021453"/>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4A4534-E120-453F-8EF9-FCA1E0394D88}">
      <dsp:nvSpPr>
        <dsp:cNvPr id="0" name=""/>
        <dsp:cNvSpPr/>
      </dsp:nvSpPr>
      <dsp:spPr>
        <a:xfrm>
          <a:off x="0" y="1021453"/>
          <a:ext cx="12985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Cultivate</a:t>
          </a:r>
        </a:p>
      </dsp:txBody>
      <dsp:txXfrm>
        <a:off x="0" y="1021453"/>
        <a:ext cx="1298575" cy="1020830"/>
      </dsp:txXfrm>
    </dsp:sp>
    <dsp:sp modelId="{BCE78AC1-DED7-4593-8991-86E183ADF7FB}">
      <dsp:nvSpPr>
        <dsp:cNvPr id="0" name=""/>
        <dsp:cNvSpPr/>
      </dsp:nvSpPr>
      <dsp:spPr>
        <a:xfrm>
          <a:off x="1395968" y="1067810"/>
          <a:ext cx="5096906" cy="92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Cultivate and enhance relationships. Continue to meet with the local workforce areas and IDES regional personnel where IDOC prisons are located and develop a process for their staff to work with offenders around employment. </a:t>
          </a:r>
        </a:p>
      </dsp:txBody>
      <dsp:txXfrm>
        <a:off x="1395968" y="1067810"/>
        <a:ext cx="5096906" cy="927121"/>
      </dsp:txXfrm>
    </dsp:sp>
    <dsp:sp modelId="{11FE621C-B0C8-46F8-AFA6-076DA32D4F93}">
      <dsp:nvSpPr>
        <dsp:cNvPr id="0" name=""/>
        <dsp:cNvSpPr/>
      </dsp:nvSpPr>
      <dsp:spPr>
        <a:xfrm>
          <a:off x="1298574" y="1994931"/>
          <a:ext cx="51943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4B7141-A025-4B33-8C02-A6D78276E6EB}">
      <dsp:nvSpPr>
        <dsp:cNvPr id="0" name=""/>
        <dsp:cNvSpPr/>
      </dsp:nvSpPr>
      <dsp:spPr>
        <a:xfrm>
          <a:off x="0" y="2042284"/>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563FB1-5BDA-45C7-85EC-FE16941D6B64}">
      <dsp:nvSpPr>
        <dsp:cNvPr id="0" name=""/>
        <dsp:cNvSpPr/>
      </dsp:nvSpPr>
      <dsp:spPr>
        <a:xfrm>
          <a:off x="0" y="2042284"/>
          <a:ext cx="12985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Increase</a:t>
          </a:r>
        </a:p>
      </dsp:txBody>
      <dsp:txXfrm>
        <a:off x="0" y="2042284"/>
        <a:ext cx="1298575" cy="1020830"/>
      </dsp:txXfrm>
    </dsp:sp>
    <dsp:sp modelId="{81FB14C8-B9FF-4CC2-804D-3E1740DE8078}">
      <dsp:nvSpPr>
        <dsp:cNvPr id="0" name=""/>
        <dsp:cNvSpPr/>
      </dsp:nvSpPr>
      <dsp:spPr>
        <a:xfrm>
          <a:off x="1395968" y="2088640"/>
          <a:ext cx="5096906" cy="92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Increase vocational training with WOIA funds where available in labor demand fields.  </a:t>
          </a:r>
        </a:p>
      </dsp:txBody>
      <dsp:txXfrm>
        <a:off x="1395968" y="2088640"/>
        <a:ext cx="5096906" cy="927121"/>
      </dsp:txXfrm>
    </dsp:sp>
    <dsp:sp modelId="{980ADA3E-619D-4ADC-8A75-0E7C69795847}">
      <dsp:nvSpPr>
        <dsp:cNvPr id="0" name=""/>
        <dsp:cNvSpPr/>
      </dsp:nvSpPr>
      <dsp:spPr>
        <a:xfrm>
          <a:off x="1298574" y="3015762"/>
          <a:ext cx="51943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5CCF8B-E8C8-4986-B957-FFE6FF9A108A}">
      <dsp:nvSpPr>
        <dsp:cNvPr id="0" name=""/>
        <dsp:cNvSpPr/>
      </dsp:nvSpPr>
      <dsp:spPr>
        <a:xfrm>
          <a:off x="0" y="3063115"/>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5940BF-EA45-4E69-BCCC-D941B638D5DB}">
      <dsp:nvSpPr>
        <dsp:cNvPr id="0" name=""/>
        <dsp:cNvSpPr/>
      </dsp:nvSpPr>
      <dsp:spPr>
        <a:xfrm>
          <a:off x="0" y="3063115"/>
          <a:ext cx="12985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Develop</a:t>
          </a:r>
        </a:p>
      </dsp:txBody>
      <dsp:txXfrm>
        <a:off x="0" y="3063115"/>
        <a:ext cx="1298575" cy="1020830"/>
      </dsp:txXfrm>
    </dsp:sp>
    <dsp:sp modelId="{4EF222DC-8E8D-4376-9F1B-B54A8B12CAB0}">
      <dsp:nvSpPr>
        <dsp:cNvPr id="0" name=""/>
        <dsp:cNvSpPr/>
      </dsp:nvSpPr>
      <dsp:spPr>
        <a:xfrm>
          <a:off x="1395968" y="3109471"/>
          <a:ext cx="5096906" cy="92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Develop regional job fairs and then facility specific job fairs in specific employment fields. The goal of each job fair is to place at least 10% (to start) of the offenders that participated in a job prior to release. </a:t>
          </a:r>
        </a:p>
      </dsp:txBody>
      <dsp:txXfrm>
        <a:off x="1395968" y="3109471"/>
        <a:ext cx="5096906" cy="927121"/>
      </dsp:txXfrm>
    </dsp:sp>
    <dsp:sp modelId="{FA7E274D-A205-4979-91A4-50678A5E39F8}">
      <dsp:nvSpPr>
        <dsp:cNvPr id="0" name=""/>
        <dsp:cNvSpPr/>
      </dsp:nvSpPr>
      <dsp:spPr>
        <a:xfrm>
          <a:off x="1298574" y="4036593"/>
          <a:ext cx="51943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D9A80A-B483-4599-98C0-34E8627A1540}">
      <dsp:nvSpPr>
        <dsp:cNvPr id="0" name=""/>
        <dsp:cNvSpPr/>
      </dsp:nvSpPr>
      <dsp:spPr>
        <a:xfrm>
          <a:off x="0" y="4083946"/>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185A7D-7636-4C92-9BC1-5B04D8FBD010}">
      <dsp:nvSpPr>
        <dsp:cNvPr id="0" name=""/>
        <dsp:cNvSpPr/>
      </dsp:nvSpPr>
      <dsp:spPr>
        <a:xfrm>
          <a:off x="0" y="4083946"/>
          <a:ext cx="12985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Assemble</a:t>
          </a:r>
        </a:p>
      </dsp:txBody>
      <dsp:txXfrm>
        <a:off x="0" y="4083946"/>
        <a:ext cx="1298575" cy="1020830"/>
      </dsp:txXfrm>
    </dsp:sp>
    <dsp:sp modelId="{2CAA2163-E011-4E83-8369-5D5465F471F8}">
      <dsp:nvSpPr>
        <dsp:cNvPr id="0" name=""/>
        <dsp:cNvSpPr/>
      </dsp:nvSpPr>
      <dsp:spPr>
        <a:xfrm>
          <a:off x="1395968" y="4130302"/>
          <a:ext cx="5096906" cy="92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Assemble informational packets together about IDOC vocational training programs and ICI training and employment.  Continue to work with DCEO for support with grant funds and statewide initiatives.  </a:t>
          </a:r>
        </a:p>
      </dsp:txBody>
      <dsp:txXfrm>
        <a:off x="1395968" y="4130302"/>
        <a:ext cx="5096906" cy="927121"/>
      </dsp:txXfrm>
    </dsp:sp>
    <dsp:sp modelId="{8073C7CE-972E-48D5-BF60-34A4DB96332D}">
      <dsp:nvSpPr>
        <dsp:cNvPr id="0" name=""/>
        <dsp:cNvSpPr/>
      </dsp:nvSpPr>
      <dsp:spPr>
        <a:xfrm>
          <a:off x="1298574" y="5057423"/>
          <a:ext cx="51943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60837-2C09-4919-998D-A90DB82D7D89}">
      <dsp:nvSpPr>
        <dsp:cNvPr id="0" name=""/>
        <dsp:cNvSpPr/>
      </dsp:nvSpPr>
      <dsp:spPr>
        <a:xfrm>
          <a:off x="5429668" y="1227822"/>
          <a:ext cx="141384" cy="619398"/>
        </a:xfrm>
        <a:custGeom>
          <a:avLst/>
          <a:gdLst/>
          <a:ahLst/>
          <a:cxnLst/>
          <a:rect l="0" t="0" r="0" b="0"/>
          <a:pathLst>
            <a:path>
              <a:moveTo>
                <a:pt x="141384" y="0"/>
              </a:moveTo>
              <a:lnTo>
                <a:pt x="141384" y="619398"/>
              </a:lnTo>
              <a:lnTo>
                <a:pt x="0" y="6193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468DCE-B4F8-4094-AAEB-C610DF0A0591}">
      <dsp:nvSpPr>
        <dsp:cNvPr id="0" name=""/>
        <dsp:cNvSpPr/>
      </dsp:nvSpPr>
      <dsp:spPr>
        <a:xfrm>
          <a:off x="5571052" y="1227822"/>
          <a:ext cx="4894334" cy="1238797"/>
        </a:xfrm>
        <a:custGeom>
          <a:avLst/>
          <a:gdLst/>
          <a:ahLst/>
          <a:cxnLst/>
          <a:rect l="0" t="0" r="0" b="0"/>
          <a:pathLst>
            <a:path>
              <a:moveTo>
                <a:pt x="0" y="0"/>
              </a:moveTo>
              <a:lnTo>
                <a:pt x="0" y="1097413"/>
              </a:lnTo>
              <a:lnTo>
                <a:pt x="4894334" y="1097413"/>
              </a:lnTo>
              <a:lnTo>
                <a:pt x="4894334" y="12387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B91D62-0240-49AE-ADCF-8FE03C2D12C7}">
      <dsp:nvSpPr>
        <dsp:cNvPr id="0" name=""/>
        <dsp:cNvSpPr/>
      </dsp:nvSpPr>
      <dsp:spPr>
        <a:xfrm>
          <a:off x="5571052" y="1227822"/>
          <a:ext cx="3265046" cy="1238797"/>
        </a:xfrm>
        <a:custGeom>
          <a:avLst/>
          <a:gdLst/>
          <a:ahLst/>
          <a:cxnLst/>
          <a:rect l="0" t="0" r="0" b="0"/>
          <a:pathLst>
            <a:path>
              <a:moveTo>
                <a:pt x="0" y="0"/>
              </a:moveTo>
              <a:lnTo>
                <a:pt x="0" y="1097413"/>
              </a:lnTo>
              <a:lnTo>
                <a:pt x="3265046" y="1097413"/>
              </a:lnTo>
              <a:lnTo>
                <a:pt x="3265046" y="12387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B25910-3F40-4AC1-9B78-D318C24F4429}">
      <dsp:nvSpPr>
        <dsp:cNvPr id="0" name=""/>
        <dsp:cNvSpPr/>
      </dsp:nvSpPr>
      <dsp:spPr>
        <a:xfrm>
          <a:off x="5571052" y="1227822"/>
          <a:ext cx="1635758" cy="1238797"/>
        </a:xfrm>
        <a:custGeom>
          <a:avLst/>
          <a:gdLst/>
          <a:ahLst/>
          <a:cxnLst/>
          <a:rect l="0" t="0" r="0" b="0"/>
          <a:pathLst>
            <a:path>
              <a:moveTo>
                <a:pt x="0" y="0"/>
              </a:moveTo>
              <a:lnTo>
                <a:pt x="0" y="1097413"/>
              </a:lnTo>
              <a:lnTo>
                <a:pt x="1635758" y="1097413"/>
              </a:lnTo>
              <a:lnTo>
                <a:pt x="1635758" y="12387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CC12C7-B628-4813-8F2B-9BA86356EA6A}">
      <dsp:nvSpPr>
        <dsp:cNvPr id="0" name=""/>
        <dsp:cNvSpPr/>
      </dsp:nvSpPr>
      <dsp:spPr>
        <a:xfrm>
          <a:off x="5525332" y="1227822"/>
          <a:ext cx="91440" cy="1238797"/>
        </a:xfrm>
        <a:custGeom>
          <a:avLst/>
          <a:gdLst/>
          <a:ahLst/>
          <a:cxnLst/>
          <a:rect l="0" t="0" r="0" b="0"/>
          <a:pathLst>
            <a:path>
              <a:moveTo>
                <a:pt x="45720" y="0"/>
              </a:moveTo>
              <a:lnTo>
                <a:pt x="45720" y="12387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39849C-1CA7-40B9-8EDC-286EA23FFD0B}">
      <dsp:nvSpPr>
        <dsp:cNvPr id="0" name=""/>
        <dsp:cNvSpPr/>
      </dsp:nvSpPr>
      <dsp:spPr>
        <a:xfrm>
          <a:off x="3935294" y="1227822"/>
          <a:ext cx="1635758" cy="1238797"/>
        </a:xfrm>
        <a:custGeom>
          <a:avLst/>
          <a:gdLst/>
          <a:ahLst/>
          <a:cxnLst/>
          <a:rect l="0" t="0" r="0" b="0"/>
          <a:pathLst>
            <a:path>
              <a:moveTo>
                <a:pt x="1635758" y="0"/>
              </a:moveTo>
              <a:lnTo>
                <a:pt x="1635758" y="1097413"/>
              </a:lnTo>
              <a:lnTo>
                <a:pt x="0" y="1097413"/>
              </a:lnTo>
              <a:lnTo>
                <a:pt x="0" y="12387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9FE300-94E1-4461-978A-330DD12D5AAB}">
      <dsp:nvSpPr>
        <dsp:cNvPr id="0" name=""/>
        <dsp:cNvSpPr/>
      </dsp:nvSpPr>
      <dsp:spPr>
        <a:xfrm>
          <a:off x="2306006" y="1227822"/>
          <a:ext cx="3265046" cy="1238797"/>
        </a:xfrm>
        <a:custGeom>
          <a:avLst/>
          <a:gdLst/>
          <a:ahLst/>
          <a:cxnLst/>
          <a:rect l="0" t="0" r="0" b="0"/>
          <a:pathLst>
            <a:path>
              <a:moveTo>
                <a:pt x="3265046" y="0"/>
              </a:moveTo>
              <a:lnTo>
                <a:pt x="3265046" y="1097413"/>
              </a:lnTo>
              <a:lnTo>
                <a:pt x="0" y="1097413"/>
              </a:lnTo>
              <a:lnTo>
                <a:pt x="0" y="12387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BF8D5B-5506-4953-96A8-E6276425B2A8}">
      <dsp:nvSpPr>
        <dsp:cNvPr id="0" name=""/>
        <dsp:cNvSpPr/>
      </dsp:nvSpPr>
      <dsp:spPr>
        <a:xfrm>
          <a:off x="676718" y="1227822"/>
          <a:ext cx="4894334" cy="1238797"/>
        </a:xfrm>
        <a:custGeom>
          <a:avLst/>
          <a:gdLst/>
          <a:ahLst/>
          <a:cxnLst/>
          <a:rect l="0" t="0" r="0" b="0"/>
          <a:pathLst>
            <a:path>
              <a:moveTo>
                <a:pt x="4894334" y="0"/>
              </a:moveTo>
              <a:lnTo>
                <a:pt x="4894334" y="1097413"/>
              </a:lnTo>
              <a:lnTo>
                <a:pt x="0" y="1097413"/>
              </a:lnTo>
              <a:lnTo>
                <a:pt x="0" y="12387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B68926-3520-4366-BB7F-05C6151077FA}">
      <dsp:nvSpPr>
        <dsp:cNvPr id="0" name=""/>
        <dsp:cNvSpPr/>
      </dsp:nvSpPr>
      <dsp:spPr>
        <a:xfrm>
          <a:off x="4323186" y="184606"/>
          <a:ext cx="2495732" cy="10432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Chief of Programs  and Support Services – Jennifer Parrack</a:t>
          </a:r>
        </a:p>
      </dsp:txBody>
      <dsp:txXfrm>
        <a:off x="4323186" y="184606"/>
        <a:ext cx="2495732" cy="1043215"/>
      </dsp:txXfrm>
    </dsp:sp>
    <dsp:sp modelId="{C9729F23-F8B6-49CD-9704-A7F82D7EA955}">
      <dsp:nvSpPr>
        <dsp:cNvPr id="0" name=""/>
        <dsp:cNvSpPr/>
      </dsp:nvSpPr>
      <dsp:spPr>
        <a:xfrm>
          <a:off x="3458" y="2466619"/>
          <a:ext cx="1346519" cy="11498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Office of Education and Vocational Services – Maria Miller </a:t>
          </a:r>
        </a:p>
      </dsp:txBody>
      <dsp:txXfrm>
        <a:off x="3458" y="2466619"/>
        <a:ext cx="1346519" cy="1149859"/>
      </dsp:txXfrm>
    </dsp:sp>
    <dsp:sp modelId="{BB28E51B-2A62-4BE2-BE89-F399609BAA4E}">
      <dsp:nvSpPr>
        <dsp:cNvPr id="0" name=""/>
        <dsp:cNvSpPr/>
      </dsp:nvSpPr>
      <dsp:spPr>
        <a:xfrm>
          <a:off x="1632746" y="2466619"/>
          <a:ext cx="1346519" cy="11701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Behavioral Health Coordinator (Substance Abuse) – Vacant </a:t>
          </a:r>
        </a:p>
      </dsp:txBody>
      <dsp:txXfrm>
        <a:off x="1632746" y="2466619"/>
        <a:ext cx="1346519" cy="1170151"/>
      </dsp:txXfrm>
    </dsp:sp>
    <dsp:sp modelId="{91B6F785-1940-45E6-8572-E4F13AD7A244}">
      <dsp:nvSpPr>
        <dsp:cNvPr id="0" name=""/>
        <dsp:cNvSpPr/>
      </dsp:nvSpPr>
      <dsp:spPr>
        <a:xfrm>
          <a:off x="3262034" y="2466619"/>
          <a:ext cx="1346519" cy="11701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Volunteer </a:t>
          </a:r>
        </a:p>
        <a:p>
          <a:pPr marL="0" lvl="0" indent="0" algn="ctr" defTabSz="711200">
            <a:lnSpc>
              <a:spcPct val="90000"/>
            </a:lnSpc>
            <a:spcBef>
              <a:spcPct val="0"/>
            </a:spcBef>
            <a:spcAft>
              <a:spcPct val="35000"/>
            </a:spcAft>
            <a:buFont typeface="Arial" panose="020B0604020202020204" pitchFamily="34" charset="0"/>
            <a:buNone/>
          </a:pPr>
          <a:r>
            <a:rPr lang="en-US" sz="1600" kern="1200" dirty="0"/>
            <a:t>Services – Scott Keen </a:t>
          </a:r>
        </a:p>
      </dsp:txBody>
      <dsp:txXfrm>
        <a:off x="3262034" y="2466619"/>
        <a:ext cx="1346519" cy="1170158"/>
      </dsp:txXfrm>
    </dsp:sp>
    <dsp:sp modelId="{6520666F-4019-4F33-A4C8-B42C86B195E6}">
      <dsp:nvSpPr>
        <dsp:cNvPr id="0" name=""/>
        <dsp:cNvSpPr/>
      </dsp:nvSpPr>
      <dsp:spPr>
        <a:xfrm>
          <a:off x="4891322" y="2466619"/>
          <a:ext cx="1359459" cy="11730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Chaplaincy Services – Chase Wilhelm </a:t>
          </a:r>
          <a:endParaRPr lang="en-US" sz="1600" kern="1200" dirty="0"/>
        </a:p>
      </dsp:txBody>
      <dsp:txXfrm>
        <a:off x="4891322" y="2466619"/>
        <a:ext cx="1359459" cy="1173060"/>
      </dsp:txXfrm>
    </dsp:sp>
    <dsp:sp modelId="{8F503D6E-CBD9-44A9-9B59-ADE3E44AF3BE}">
      <dsp:nvSpPr>
        <dsp:cNvPr id="0" name=""/>
        <dsp:cNvSpPr/>
      </dsp:nvSpPr>
      <dsp:spPr>
        <a:xfrm>
          <a:off x="6533551" y="2466619"/>
          <a:ext cx="1346519" cy="11526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Office of Sex Offender Services – Sarah Brown-Foiles </a:t>
          </a:r>
        </a:p>
      </dsp:txBody>
      <dsp:txXfrm>
        <a:off x="6533551" y="2466619"/>
        <a:ext cx="1346519" cy="1152620"/>
      </dsp:txXfrm>
    </dsp:sp>
    <dsp:sp modelId="{57572E9C-D214-4EA1-9E0F-88DF50DF8A2C}">
      <dsp:nvSpPr>
        <dsp:cNvPr id="0" name=""/>
        <dsp:cNvSpPr/>
      </dsp:nvSpPr>
      <dsp:spPr>
        <a:xfrm>
          <a:off x="8162839" y="2466619"/>
          <a:ext cx="1346519" cy="11117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Re-Entry Unit – Angie Mecagni, Acting Capacity </a:t>
          </a:r>
        </a:p>
      </dsp:txBody>
      <dsp:txXfrm>
        <a:off x="8162839" y="2466619"/>
        <a:ext cx="1346519" cy="1111726"/>
      </dsp:txXfrm>
    </dsp:sp>
    <dsp:sp modelId="{E9ED06E2-F9D6-4B98-9462-43FBF127CBE6}">
      <dsp:nvSpPr>
        <dsp:cNvPr id="0" name=""/>
        <dsp:cNvSpPr/>
      </dsp:nvSpPr>
      <dsp:spPr>
        <a:xfrm>
          <a:off x="9792127" y="2466619"/>
          <a:ext cx="1346519" cy="10912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Correctional Industries – Kim Larson, CEO </a:t>
          </a:r>
        </a:p>
      </dsp:txBody>
      <dsp:txXfrm>
        <a:off x="9792127" y="2466619"/>
        <a:ext cx="1346519" cy="1091286"/>
      </dsp:txXfrm>
    </dsp:sp>
    <dsp:sp modelId="{4F451057-9879-4BEB-A057-6E16B716A7A6}">
      <dsp:nvSpPr>
        <dsp:cNvPr id="0" name=""/>
        <dsp:cNvSpPr/>
      </dsp:nvSpPr>
      <dsp:spPr>
        <a:xfrm>
          <a:off x="3548702" y="1510591"/>
          <a:ext cx="1880965" cy="6732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Assistant to the Chief – Shalandra Burch </a:t>
          </a:r>
        </a:p>
      </dsp:txBody>
      <dsp:txXfrm>
        <a:off x="3548702" y="1510591"/>
        <a:ext cx="1880965" cy="6732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71E59-7BF4-4B4C-99F4-C652431FEC09}">
      <dsp:nvSpPr>
        <dsp:cNvPr id="0" name=""/>
        <dsp:cNvSpPr/>
      </dsp:nvSpPr>
      <dsp:spPr>
        <a:xfrm>
          <a:off x="0" y="4300"/>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0134CE-5C6D-41DC-A01C-D9CA7F583A2C}">
      <dsp:nvSpPr>
        <dsp:cNvPr id="0" name=""/>
        <dsp:cNvSpPr/>
      </dsp:nvSpPr>
      <dsp:spPr>
        <a:xfrm>
          <a:off x="277094" y="210403"/>
          <a:ext cx="503807" cy="5038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9DDA41-9CCE-419F-9444-634B71F632E4}">
      <dsp:nvSpPr>
        <dsp:cNvPr id="0" name=""/>
        <dsp:cNvSpPr/>
      </dsp:nvSpPr>
      <dsp:spPr>
        <a:xfrm>
          <a:off x="1057996" y="4300"/>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kern="1200"/>
            <a:t>Mission changes to facilities</a:t>
          </a:r>
        </a:p>
      </dsp:txBody>
      <dsp:txXfrm>
        <a:off x="1057996" y="4300"/>
        <a:ext cx="5205643" cy="916014"/>
      </dsp:txXfrm>
    </dsp:sp>
    <dsp:sp modelId="{C0468209-FF36-412C-B2F7-4848B176EF21}">
      <dsp:nvSpPr>
        <dsp:cNvPr id="0" name=""/>
        <dsp:cNvSpPr/>
      </dsp:nvSpPr>
      <dsp:spPr>
        <a:xfrm>
          <a:off x="0" y="1149318"/>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27D006-CF57-4F97-8B0F-B6F81A660EAB}">
      <dsp:nvSpPr>
        <dsp:cNvPr id="0" name=""/>
        <dsp:cNvSpPr/>
      </dsp:nvSpPr>
      <dsp:spPr>
        <a:xfrm>
          <a:off x="277094" y="1355421"/>
          <a:ext cx="503807" cy="5038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84EF71-28F6-4139-B635-C436869DCCD8}">
      <dsp:nvSpPr>
        <dsp:cNvPr id="0" name=""/>
        <dsp:cNvSpPr/>
      </dsp:nvSpPr>
      <dsp:spPr>
        <a:xfrm>
          <a:off x="1057996" y="1149318"/>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kern="1200"/>
            <a:t>Expansion of work release </a:t>
          </a:r>
        </a:p>
      </dsp:txBody>
      <dsp:txXfrm>
        <a:off x="1057996" y="1149318"/>
        <a:ext cx="5205643" cy="916014"/>
      </dsp:txXfrm>
    </dsp:sp>
    <dsp:sp modelId="{65F9C25B-DA94-4DF9-8195-5198265180A1}">
      <dsp:nvSpPr>
        <dsp:cNvPr id="0" name=""/>
        <dsp:cNvSpPr/>
      </dsp:nvSpPr>
      <dsp:spPr>
        <a:xfrm>
          <a:off x="0" y="2294336"/>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B4C04-DD5B-4C01-9373-DF4DF8BF35FB}">
      <dsp:nvSpPr>
        <dsp:cNvPr id="0" name=""/>
        <dsp:cNvSpPr/>
      </dsp:nvSpPr>
      <dsp:spPr>
        <a:xfrm>
          <a:off x="277094" y="2500440"/>
          <a:ext cx="503807" cy="5038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750358-CC40-4FCC-9B2C-D53F76B7D09B}">
      <dsp:nvSpPr>
        <dsp:cNvPr id="0" name=""/>
        <dsp:cNvSpPr/>
      </dsp:nvSpPr>
      <dsp:spPr>
        <a:xfrm>
          <a:off x="1057996" y="2294336"/>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kern="1200"/>
            <a:t>Implementation of risk assessment and enhancement to program services.</a:t>
          </a:r>
        </a:p>
      </dsp:txBody>
      <dsp:txXfrm>
        <a:off x="1057996" y="2294336"/>
        <a:ext cx="5205643" cy="916014"/>
      </dsp:txXfrm>
    </dsp:sp>
    <dsp:sp modelId="{2D3362BE-DAEA-4E7D-B9CA-1E3559F99639}">
      <dsp:nvSpPr>
        <dsp:cNvPr id="0" name=""/>
        <dsp:cNvSpPr/>
      </dsp:nvSpPr>
      <dsp:spPr>
        <a:xfrm>
          <a:off x="0" y="3439354"/>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CD8E28-E59F-4C41-AC15-F6E3795C9D25}">
      <dsp:nvSpPr>
        <dsp:cNvPr id="0" name=""/>
        <dsp:cNvSpPr/>
      </dsp:nvSpPr>
      <dsp:spPr>
        <a:xfrm>
          <a:off x="277094" y="3645458"/>
          <a:ext cx="503807" cy="5038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5A946A-B6D1-4B0B-BD24-9E0735D55D4D}">
      <dsp:nvSpPr>
        <dsp:cNvPr id="0" name=""/>
        <dsp:cNvSpPr/>
      </dsp:nvSpPr>
      <dsp:spPr>
        <a:xfrm>
          <a:off x="1057996" y="3439354"/>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kern="1200"/>
            <a:t>Enhancing Re-Entry Services</a:t>
          </a:r>
        </a:p>
      </dsp:txBody>
      <dsp:txXfrm>
        <a:off x="1057996" y="3439354"/>
        <a:ext cx="5205643" cy="916014"/>
      </dsp:txXfrm>
    </dsp:sp>
    <dsp:sp modelId="{E4D8DC7D-5CDC-4D17-B92C-29B7888D49D9}">
      <dsp:nvSpPr>
        <dsp:cNvPr id="0" name=""/>
        <dsp:cNvSpPr/>
      </dsp:nvSpPr>
      <dsp:spPr>
        <a:xfrm>
          <a:off x="0" y="4584372"/>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1CEAF4-F79C-40DB-8C22-F0710A6F6293}">
      <dsp:nvSpPr>
        <dsp:cNvPr id="0" name=""/>
        <dsp:cNvSpPr/>
      </dsp:nvSpPr>
      <dsp:spPr>
        <a:xfrm>
          <a:off x="277094" y="4790476"/>
          <a:ext cx="503807" cy="5038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F75C01-2E90-4E9B-A98A-1EC32591B966}">
      <dsp:nvSpPr>
        <dsp:cNvPr id="0" name=""/>
        <dsp:cNvSpPr/>
      </dsp:nvSpPr>
      <dsp:spPr>
        <a:xfrm>
          <a:off x="1057996" y="4584372"/>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844550">
            <a:lnSpc>
              <a:spcPct val="90000"/>
            </a:lnSpc>
            <a:spcBef>
              <a:spcPct val="0"/>
            </a:spcBef>
            <a:spcAft>
              <a:spcPct val="35000"/>
            </a:spcAft>
            <a:buNone/>
          </a:pPr>
          <a:r>
            <a:rPr lang="en-US" sz="1900" kern="1200"/>
            <a:t>Increased collaborations with other Illinois State Agencies</a:t>
          </a:r>
        </a:p>
      </dsp:txBody>
      <dsp:txXfrm>
        <a:off x="1057996" y="4584372"/>
        <a:ext cx="5205643" cy="9160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CBB93-3E64-448E-AA0F-775707F1B87B}">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FD3608-DD4E-4E67-B578-E54C44E33E54}">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Sheridan Correctional Center – Substance Abuse Treatment Facility</a:t>
          </a:r>
        </a:p>
      </dsp:txBody>
      <dsp:txXfrm>
        <a:off x="0" y="2492"/>
        <a:ext cx="6492875" cy="1700138"/>
      </dsp:txXfrm>
    </dsp:sp>
    <dsp:sp modelId="{A37177E2-DD96-4F25-ADF7-36769BC5A1F2}">
      <dsp:nvSpPr>
        <dsp:cNvPr id="0" name=""/>
        <dsp:cNvSpPr/>
      </dsp:nvSpPr>
      <dsp:spPr>
        <a:xfrm>
          <a:off x="0" y="1702630"/>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FEFE1B-94A8-4C83-9E0C-DE42FC81385F}">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Southwestern Correctional Center – Substance Abuse Treatment Facility </a:t>
          </a:r>
        </a:p>
      </dsp:txBody>
      <dsp:txXfrm>
        <a:off x="0" y="1702630"/>
        <a:ext cx="6492875" cy="1700138"/>
      </dsp:txXfrm>
    </dsp:sp>
    <dsp:sp modelId="{B6CA291A-5C14-4608-A23B-2C80F757DBC7}">
      <dsp:nvSpPr>
        <dsp:cNvPr id="0" name=""/>
        <dsp:cNvSpPr/>
      </dsp:nvSpPr>
      <dsp:spPr>
        <a:xfrm>
          <a:off x="0" y="3402769"/>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64003F-1385-4AA6-9DB1-0D51B6B048DA}">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Joliet Treatment Center and Joliet Inpatient Treatment Center – Treatment for individuals in need of inpatient level of mental health care. </a:t>
          </a:r>
        </a:p>
      </dsp:txBody>
      <dsp:txXfrm>
        <a:off x="0" y="3402769"/>
        <a:ext cx="6492875" cy="1700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125AF-D178-4050-A27D-0B6C5F7ACC07}">
      <dsp:nvSpPr>
        <dsp:cNvPr id="0" name=""/>
        <dsp:cNvSpPr/>
      </dsp:nvSpPr>
      <dsp:spPr>
        <a:xfrm>
          <a:off x="123229" y="2529"/>
          <a:ext cx="3209106" cy="19254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Lincoln Correctional Center – Rapid Re-Entry – 18 months and under to MSR.</a:t>
          </a:r>
        </a:p>
      </dsp:txBody>
      <dsp:txXfrm>
        <a:off x="123229" y="2529"/>
        <a:ext cx="3209106" cy="1925463"/>
      </dsp:txXfrm>
    </dsp:sp>
    <dsp:sp modelId="{3EA92C19-961C-4A05-9455-DAC67434F19A}">
      <dsp:nvSpPr>
        <dsp:cNvPr id="0" name=""/>
        <dsp:cNvSpPr/>
      </dsp:nvSpPr>
      <dsp:spPr>
        <a:xfrm>
          <a:off x="3653246" y="2529"/>
          <a:ext cx="3209106" cy="19254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Murphysboro Life Skills Re-Entry – Southern Region – 18 months to 5 years from MSR.</a:t>
          </a:r>
        </a:p>
      </dsp:txBody>
      <dsp:txXfrm>
        <a:off x="3653246" y="2529"/>
        <a:ext cx="3209106" cy="1925463"/>
      </dsp:txXfrm>
    </dsp:sp>
    <dsp:sp modelId="{EEE6CA51-FFC1-4E2C-992C-8F1D782C0743}">
      <dsp:nvSpPr>
        <dsp:cNvPr id="0" name=""/>
        <dsp:cNvSpPr/>
      </dsp:nvSpPr>
      <dsp:spPr>
        <a:xfrm>
          <a:off x="7183263" y="2529"/>
          <a:ext cx="3209106" cy="19254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Jacksonville Correctional Center – Central Region – 18 months to 5 years from MSR. </a:t>
          </a:r>
        </a:p>
      </dsp:txBody>
      <dsp:txXfrm>
        <a:off x="7183263" y="2529"/>
        <a:ext cx="3209106" cy="1925463"/>
      </dsp:txXfrm>
    </dsp:sp>
    <dsp:sp modelId="{7487973E-286C-4975-85B9-D12AFD9C2C4B}">
      <dsp:nvSpPr>
        <dsp:cNvPr id="0" name=""/>
        <dsp:cNvSpPr/>
      </dsp:nvSpPr>
      <dsp:spPr>
        <a:xfrm>
          <a:off x="1888238" y="2248903"/>
          <a:ext cx="3209106" cy="19254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Stateville Correctional Center – Northern Region</a:t>
          </a:r>
        </a:p>
        <a:p>
          <a:pPr marL="171450" lvl="1" indent="-171450" algn="l" defTabSz="844550">
            <a:lnSpc>
              <a:spcPct val="90000"/>
            </a:lnSpc>
            <a:spcBef>
              <a:spcPct val="0"/>
            </a:spcBef>
            <a:spcAft>
              <a:spcPct val="15000"/>
            </a:spcAft>
            <a:buChar char="•"/>
          </a:pPr>
          <a:r>
            <a:rPr lang="en-US" sz="1900" kern="1200"/>
            <a:t>No set date for this full conversion</a:t>
          </a:r>
        </a:p>
      </dsp:txBody>
      <dsp:txXfrm>
        <a:off x="1888238" y="2248903"/>
        <a:ext cx="3209106" cy="1925463"/>
      </dsp:txXfrm>
    </dsp:sp>
    <dsp:sp modelId="{7348FFE3-C869-4438-8F3E-A27438E37E80}">
      <dsp:nvSpPr>
        <dsp:cNvPr id="0" name=""/>
        <dsp:cNvSpPr/>
      </dsp:nvSpPr>
      <dsp:spPr>
        <a:xfrm>
          <a:off x="5418255" y="2248903"/>
          <a:ext cx="3209106" cy="19254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Kewanee Life Skills Re-Entry Center – Still application based – 3 to 7 years from MSR.</a:t>
          </a:r>
        </a:p>
      </dsp:txBody>
      <dsp:txXfrm>
        <a:off x="5418255" y="2248903"/>
        <a:ext cx="3209106" cy="19254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C9D89-1AA8-43DF-B866-FD4DE37A2727}">
      <dsp:nvSpPr>
        <dsp:cNvPr id="0" name=""/>
        <dsp:cNvSpPr/>
      </dsp:nvSpPr>
      <dsp:spPr>
        <a:xfrm>
          <a:off x="0" y="122172"/>
          <a:ext cx="5257800"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How do we know who needs what programming?  </a:t>
          </a:r>
        </a:p>
      </dsp:txBody>
      <dsp:txXfrm>
        <a:off x="40780" y="162952"/>
        <a:ext cx="5176240" cy="753819"/>
      </dsp:txXfrm>
    </dsp:sp>
    <dsp:sp modelId="{AF80DD30-B351-4E16-9CEC-93817D8B9764}">
      <dsp:nvSpPr>
        <dsp:cNvPr id="0" name=""/>
        <dsp:cNvSpPr/>
      </dsp:nvSpPr>
      <dsp:spPr>
        <a:xfrm>
          <a:off x="0" y="957552"/>
          <a:ext cx="52578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Assessments</a:t>
          </a:r>
        </a:p>
      </dsp:txBody>
      <dsp:txXfrm>
        <a:off x="0" y="957552"/>
        <a:ext cx="5257800" cy="347760"/>
      </dsp:txXfrm>
    </dsp:sp>
    <dsp:sp modelId="{C24CF54B-7FA5-41F2-B66B-90344CD7FB95}">
      <dsp:nvSpPr>
        <dsp:cNvPr id="0" name=""/>
        <dsp:cNvSpPr/>
      </dsp:nvSpPr>
      <dsp:spPr>
        <a:xfrm>
          <a:off x="0" y="1305312"/>
          <a:ext cx="5257800"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Increasing staff training and ability to deliver clinical programming. </a:t>
          </a:r>
        </a:p>
      </dsp:txBody>
      <dsp:txXfrm>
        <a:off x="40780" y="1346092"/>
        <a:ext cx="5176240" cy="753819"/>
      </dsp:txXfrm>
    </dsp:sp>
    <dsp:sp modelId="{7D73569C-E624-4622-8AC6-CFC0C5FF1F95}">
      <dsp:nvSpPr>
        <dsp:cNvPr id="0" name=""/>
        <dsp:cNvSpPr/>
      </dsp:nvSpPr>
      <dsp:spPr>
        <a:xfrm>
          <a:off x="0" y="2201172"/>
          <a:ext cx="5257800"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Increased clinical staffing numbers</a:t>
          </a:r>
        </a:p>
      </dsp:txBody>
      <dsp:txXfrm>
        <a:off x="40780" y="2241952"/>
        <a:ext cx="5176240" cy="753819"/>
      </dsp:txXfrm>
    </dsp:sp>
    <dsp:sp modelId="{29646252-2F9B-4865-B3F1-5831F26CA6FE}">
      <dsp:nvSpPr>
        <dsp:cNvPr id="0" name=""/>
        <dsp:cNvSpPr/>
      </dsp:nvSpPr>
      <dsp:spPr>
        <a:xfrm>
          <a:off x="0" y="3097032"/>
          <a:ext cx="5257800"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Increased education staffing numbers</a:t>
          </a:r>
        </a:p>
      </dsp:txBody>
      <dsp:txXfrm>
        <a:off x="40780" y="3137812"/>
        <a:ext cx="5176240" cy="753819"/>
      </dsp:txXfrm>
    </dsp:sp>
    <dsp:sp modelId="{ED220421-8EBF-4BA4-B80A-528697A429CB}">
      <dsp:nvSpPr>
        <dsp:cNvPr id="0" name=""/>
        <dsp:cNvSpPr/>
      </dsp:nvSpPr>
      <dsp:spPr>
        <a:xfrm>
          <a:off x="0" y="3992892"/>
          <a:ext cx="5257800"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Supporting incentive-based wings/housing units/correctional facilities</a:t>
          </a:r>
        </a:p>
      </dsp:txBody>
      <dsp:txXfrm>
        <a:off x="40780" y="4033672"/>
        <a:ext cx="5176240" cy="753819"/>
      </dsp:txXfrm>
    </dsp:sp>
    <dsp:sp modelId="{3629057A-071F-4A75-A0B1-B8D6D12DB24F}">
      <dsp:nvSpPr>
        <dsp:cNvPr id="0" name=""/>
        <dsp:cNvSpPr/>
      </dsp:nvSpPr>
      <dsp:spPr>
        <a:xfrm>
          <a:off x="0" y="4828272"/>
          <a:ext cx="525780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Building blocks</a:t>
          </a:r>
        </a:p>
        <a:p>
          <a:pPr marL="171450" lvl="1" indent="-171450" algn="l" defTabSz="711200">
            <a:lnSpc>
              <a:spcPct val="90000"/>
            </a:lnSpc>
            <a:spcBef>
              <a:spcPct val="0"/>
            </a:spcBef>
            <a:spcAft>
              <a:spcPct val="20000"/>
            </a:spcAft>
            <a:buChar char="•"/>
          </a:pPr>
          <a:r>
            <a:rPr lang="en-US" sz="1600" kern="1200"/>
            <a:t>Re-Entry facilities</a:t>
          </a:r>
        </a:p>
      </dsp:txBody>
      <dsp:txXfrm>
        <a:off x="0" y="4828272"/>
        <a:ext cx="5257800" cy="5542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3101D-44E9-42A9-A7C2-237675710709}">
      <dsp:nvSpPr>
        <dsp:cNvPr id="0" name=""/>
        <dsp:cNvSpPr/>
      </dsp:nvSpPr>
      <dsp:spPr>
        <a:xfrm rot="5400000">
          <a:off x="-229511" y="229788"/>
          <a:ext cx="1530074" cy="10710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Risk Level </a:t>
          </a:r>
        </a:p>
      </dsp:txBody>
      <dsp:txXfrm rot="-5400000">
        <a:off x="1" y="535803"/>
        <a:ext cx="1071051" cy="459023"/>
      </dsp:txXfrm>
    </dsp:sp>
    <dsp:sp modelId="{1F915770-FE36-41D5-8A49-A1153FAC33B3}">
      <dsp:nvSpPr>
        <dsp:cNvPr id="0" name=""/>
        <dsp:cNvSpPr/>
      </dsp:nvSpPr>
      <dsp:spPr>
        <a:xfrm rot="5400000">
          <a:off x="5419876" y="-4348547"/>
          <a:ext cx="994548" cy="969219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Low Risk – Low risk of recidivism, requiring minimal programming or intervention.</a:t>
          </a:r>
        </a:p>
        <a:p>
          <a:pPr marL="114300" lvl="1" indent="-114300" algn="l" defTabSz="622300">
            <a:lnSpc>
              <a:spcPct val="90000"/>
            </a:lnSpc>
            <a:spcBef>
              <a:spcPct val="0"/>
            </a:spcBef>
            <a:spcAft>
              <a:spcPct val="15000"/>
            </a:spcAft>
            <a:buChar char="•"/>
          </a:pPr>
          <a:r>
            <a:rPr lang="en-US" sz="1400" kern="1200"/>
            <a:t>Moderate Risk – Moderate risk for an individual to recidivate.</a:t>
          </a:r>
          <a:endParaRPr lang="en-US" sz="1400" kern="1200" dirty="0"/>
        </a:p>
        <a:p>
          <a:pPr marL="114300" lvl="1" indent="-114300" algn="l" defTabSz="622300">
            <a:lnSpc>
              <a:spcPct val="90000"/>
            </a:lnSpc>
            <a:spcBef>
              <a:spcPct val="0"/>
            </a:spcBef>
            <a:spcAft>
              <a:spcPct val="15000"/>
            </a:spcAft>
            <a:buChar char="•"/>
          </a:pPr>
          <a:r>
            <a:rPr lang="en-US" sz="1400" kern="1200"/>
            <a:t>High Risk – High risk for an individual to recidivate.</a:t>
          </a:r>
          <a:endParaRPr lang="en-US" sz="1400" kern="1200" dirty="0"/>
        </a:p>
        <a:p>
          <a:pPr marL="114300" lvl="1" indent="-114300" algn="l" defTabSz="622300">
            <a:lnSpc>
              <a:spcPct val="90000"/>
            </a:lnSpc>
            <a:spcBef>
              <a:spcPct val="0"/>
            </a:spcBef>
            <a:spcAft>
              <a:spcPct val="15000"/>
            </a:spcAft>
            <a:buChar char="•"/>
          </a:pPr>
          <a:r>
            <a:rPr lang="en-US" sz="1400" kern="1200" dirty="0"/>
            <a:t>Very High Risk – Very high risk for an individual to recidivate.</a:t>
          </a:r>
        </a:p>
      </dsp:txBody>
      <dsp:txXfrm rot="-5400000">
        <a:off x="1071052" y="48827"/>
        <a:ext cx="9643647" cy="897448"/>
      </dsp:txXfrm>
    </dsp:sp>
    <dsp:sp modelId="{082DA6FE-A5ED-4605-8B99-A0F8338FF3EE}">
      <dsp:nvSpPr>
        <dsp:cNvPr id="0" name=""/>
        <dsp:cNvSpPr/>
      </dsp:nvSpPr>
      <dsp:spPr>
        <a:xfrm rot="5400000">
          <a:off x="-229511" y="1564736"/>
          <a:ext cx="1530074" cy="10710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Overrides </a:t>
          </a:r>
        </a:p>
      </dsp:txBody>
      <dsp:txXfrm rot="-5400000">
        <a:off x="1" y="1870751"/>
        <a:ext cx="1071051" cy="459023"/>
      </dsp:txXfrm>
    </dsp:sp>
    <dsp:sp modelId="{F10FCB29-D5E0-46C7-B237-7F13AC112D77}">
      <dsp:nvSpPr>
        <dsp:cNvPr id="0" name=""/>
        <dsp:cNvSpPr/>
      </dsp:nvSpPr>
      <dsp:spPr>
        <a:xfrm rot="5400000">
          <a:off x="5419876" y="-3013599"/>
          <a:ext cx="994548" cy="969219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Overrides may be approved one level higher or one level lower per assessment</a:t>
          </a:r>
        </a:p>
        <a:p>
          <a:pPr marL="114300" lvl="1" indent="-114300" algn="l" defTabSz="622300">
            <a:lnSpc>
              <a:spcPct val="90000"/>
            </a:lnSpc>
            <a:spcBef>
              <a:spcPct val="0"/>
            </a:spcBef>
            <a:spcAft>
              <a:spcPct val="15000"/>
            </a:spcAft>
            <a:buChar char="•"/>
          </a:pPr>
          <a:r>
            <a:rPr lang="en-US" sz="1400" kern="1200"/>
            <a:t>Overrides shall not occur more than 10% of the time.  Override rates may increase up to 30% if a CAS or SWII has a specialized caseload.</a:t>
          </a:r>
          <a:endParaRPr lang="en-US" sz="1400" kern="1200" dirty="0"/>
        </a:p>
        <a:p>
          <a:pPr marL="114300" lvl="1" indent="-114300" algn="l" defTabSz="622300">
            <a:lnSpc>
              <a:spcPct val="90000"/>
            </a:lnSpc>
            <a:spcBef>
              <a:spcPct val="0"/>
            </a:spcBef>
            <a:spcAft>
              <a:spcPct val="15000"/>
            </a:spcAft>
            <a:buChar char="•"/>
          </a:pPr>
          <a:r>
            <a:rPr lang="en-US" sz="1400" kern="1200" dirty="0"/>
            <a:t>Reasons for an override shall be documented in the online system, after the assessment is entered.</a:t>
          </a:r>
        </a:p>
      </dsp:txBody>
      <dsp:txXfrm rot="-5400000">
        <a:off x="1071052" y="1383775"/>
        <a:ext cx="9643647" cy="897448"/>
      </dsp:txXfrm>
    </dsp:sp>
    <dsp:sp modelId="{CCA026DF-DEAD-4DF2-9588-992D42104A83}">
      <dsp:nvSpPr>
        <dsp:cNvPr id="0" name=""/>
        <dsp:cNvSpPr/>
      </dsp:nvSpPr>
      <dsp:spPr>
        <a:xfrm rot="5400000">
          <a:off x="-229511" y="2899685"/>
          <a:ext cx="1530074" cy="10710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Case Plans </a:t>
          </a:r>
        </a:p>
      </dsp:txBody>
      <dsp:txXfrm rot="-5400000">
        <a:off x="1" y="3205700"/>
        <a:ext cx="1071051" cy="459023"/>
      </dsp:txXfrm>
    </dsp:sp>
    <dsp:sp modelId="{1197AE47-A91A-4CC4-AC40-CF2A721C4B4D}">
      <dsp:nvSpPr>
        <dsp:cNvPr id="0" name=""/>
        <dsp:cNvSpPr/>
      </dsp:nvSpPr>
      <dsp:spPr>
        <a:xfrm rot="5400000">
          <a:off x="5419876" y="-1678650"/>
          <a:ext cx="994548" cy="969219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Be completed on all individuals that score moderate or higher on any assessment tool (there will be updates to the MSR timeline on this objective)</a:t>
          </a:r>
        </a:p>
        <a:p>
          <a:pPr marL="114300" lvl="1" indent="-114300" algn="l" defTabSz="622300">
            <a:lnSpc>
              <a:spcPct val="90000"/>
            </a:lnSpc>
            <a:spcBef>
              <a:spcPct val="0"/>
            </a:spcBef>
            <a:spcAft>
              <a:spcPct val="15000"/>
            </a:spcAft>
            <a:buChar char="•"/>
          </a:pPr>
          <a:r>
            <a:rPr lang="en-US" sz="1400" kern="1200" dirty="0"/>
            <a:t>Be developed by the CAS or SWII in conjunction with the individual.</a:t>
          </a:r>
        </a:p>
      </dsp:txBody>
      <dsp:txXfrm rot="-5400000">
        <a:off x="1071052" y="2718724"/>
        <a:ext cx="9643647" cy="8974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0B0A9-7E6E-4F5D-8FA0-857B70C9A72A}">
      <dsp:nvSpPr>
        <dsp:cNvPr id="0" name=""/>
        <dsp:cNvSpPr/>
      </dsp:nvSpPr>
      <dsp:spPr>
        <a:xfrm>
          <a:off x="2206896" y="1438731"/>
          <a:ext cx="2498637" cy="12493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Evaluate current vocational programming</a:t>
          </a:r>
        </a:p>
      </dsp:txBody>
      <dsp:txXfrm>
        <a:off x="2243487" y="1475322"/>
        <a:ext cx="2425455" cy="1176136"/>
      </dsp:txXfrm>
    </dsp:sp>
    <dsp:sp modelId="{AEA72889-6B64-47EC-932F-9FFDE59E7676}">
      <dsp:nvSpPr>
        <dsp:cNvPr id="0" name=""/>
        <dsp:cNvSpPr/>
      </dsp:nvSpPr>
      <dsp:spPr>
        <a:xfrm rot="18289469">
          <a:off x="4330181" y="1317786"/>
          <a:ext cx="1750161" cy="54492"/>
        </a:xfrm>
        <a:custGeom>
          <a:avLst/>
          <a:gdLst/>
          <a:ahLst/>
          <a:cxnLst/>
          <a:rect l="0" t="0" r="0" b="0"/>
          <a:pathLst>
            <a:path>
              <a:moveTo>
                <a:pt x="0" y="27246"/>
              </a:moveTo>
              <a:lnTo>
                <a:pt x="1750161"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161507" y="1301278"/>
        <a:ext cx="87508" cy="87508"/>
      </dsp:txXfrm>
    </dsp:sp>
    <dsp:sp modelId="{5B6533D7-9C98-4459-863B-5343CA541068}">
      <dsp:nvSpPr>
        <dsp:cNvPr id="0" name=""/>
        <dsp:cNvSpPr/>
      </dsp:nvSpPr>
      <dsp:spPr>
        <a:xfrm>
          <a:off x="5704989" y="2015"/>
          <a:ext cx="2498637" cy="12493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Align current vocational programs with industry trends</a:t>
          </a:r>
        </a:p>
      </dsp:txBody>
      <dsp:txXfrm>
        <a:off x="5741580" y="38606"/>
        <a:ext cx="2425455" cy="1176136"/>
      </dsp:txXfrm>
    </dsp:sp>
    <dsp:sp modelId="{C25ED437-CB5A-43C2-9622-95A86853C9BB}">
      <dsp:nvSpPr>
        <dsp:cNvPr id="0" name=""/>
        <dsp:cNvSpPr/>
      </dsp:nvSpPr>
      <dsp:spPr>
        <a:xfrm>
          <a:off x="4705534" y="2036144"/>
          <a:ext cx="999455" cy="54492"/>
        </a:xfrm>
        <a:custGeom>
          <a:avLst/>
          <a:gdLst/>
          <a:ahLst/>
          <a:cxnLst/>
          <a:rect l="0" t="0" r="0" b="0"/>
          <a:pathLst>
            <a:path>
              <a:moveTo>
                <a:pt x="0" y="27246"/>
              </a:moveTo>
              <a:lnTo>
                <a:pt x="999455"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80275" y="2038404"/>
        <a:ext cx="49972" cy="49972"/>
      </dsp:txXfrm>
    </dsp:sp>
    <dsp:sp modelId="{57592EB8-E5EE-4475-A994-C04C650F5406}">
      <dsp:nvSpPr>
        <dsp:cNvPr id="0" name=""/>
        <dsp:cNvSpPr/>
      </dsp:nvSpPr>
      <dsp:spPr>
        <a:xfrm>
          <a:off x="5704989" y="1438731"/>
          <a:ext cx="2498637" cy="12493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Begin to incorporate industry recognized credential into existing identified vocational</a:t>
          </a:r>
        </a:p>
      </dsp:txBody>
      <dsp:txXfrm>
        <a:off x="5741580" y="1475322"/>
        <a:ext cx="2425455" cy="1176136"/>
      </dsp:txXfrm>
    </dsp:sp>
    <dsp:sp modelId="{E706D9DD-73D7-4453-A2D8-69154D5233A5}">
      <dsp:nvSpPr>
        <dsp:cNvPr id="0" name=""/>
        <dsp:cNvSpPr/>
      </dsp:nvSpPr>
      <dsp:spPr>
        <a:xfrm rot="3310531">
          <a:off x="4330181" y="2754503"/>
          <a:ext cx="1750161" cy="54492"/>
        </a:xfrm>
        <a:custGeom>
          <a:avLst/>
          <a:gdLst/>
          <a:ahLst/>
          <a:cxnLst/>
          <a:rect l="0" t="0" r="0" b="0"/>
          <a:pathLst>
            <a:path>
              <a:moveTo>
                <a:pt x="0" y="27246"/>
              </a:moveTo>
              <a:lnTo>
                <a:pt x="1750161"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161507" y="2737995"/>
        <a:ext cx="87508" cy="87508"/>
      </dsp:txXfrm>
    </dsp:sp>
    <dsp:sp modelId="{8E64B5FC-EF26-4ACF-B008-DC5D8F3421E6}">
      <dsp:nvSpPr>
        <dsp:cNvPr id="0" name=""/>
        <dsp:cNvSpPr/>
      </dsp:nvSpPr>
      <dsp:spPr>
        <a:xfrm>
          <a:off x="5704989" y="2875448"/>
          <a:ext cx="2498637" cy="12493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Better align to Correctional Industries for work based learning</a:t>
          </a:r>
        </a:p>
      </dsp:txBody>
      <dsp:txXfrm>
        <a:off x="5741580" y="2912039"/>
        <a:ext cx="2425455" cy="11761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25868-F785-434B-8CE6-F396FFFEEA1D}">
      <dsp:nvSpPr>
        <dsp:cNvPr id="0" name=""/>
        <dsp:cNvSpPr/>
      </dsp:nvSpPr>
      <dsp:spPr>
        <a:xfrm>
          <a:off x="0" y="15010"/>
          <a:ext cx="10515600" cy="59962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Created in the Fall of 2019</a:t>
          </a:r>
        </a:p>
      </dsp:txBody>
      <dsp:txXfrm>
        <a:off x="29271" y="44281"/>
        <a:ext cx="10457058" cy="541083"/>
      </dsp:txXfrm>
    </dsp:sp>
    <dsp:sp modelId="{D864F2CE-0616-4181-8722-71F6C2AEA652}">
      <dsp:nvSpPr>
        <dsp:cNvPr id="0" name=""/>
        <dsp:cNvSpPr/>
      </dsp:nvSpPr>
      <dsp:spPr>
        <a:xfrm>
          <a:off x="0" y="686635"/>
          <a:ext cx="10515600" cy="59962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Roughly 1,200 to 1,600 individuals are released from IDOC each month.</a:t>
          </a:r>
        </a:p>
      </dsp:txBody>
      <dsp:txXfrm>
        <a:off x="29271" y="715906"/>
        <a:ext cx="10457058" cy="541083"/>
      </dsp:txXfrm>
    </dsp:sp>
    <dsp:sp modelId="{3C4E5EEC-3B5A-4658-A477-302F468FD498}">
      <dsp:nvSpPr>
        <dsp:cNvPr id="0" name=""/>
        <dsp:cNvSpPr/>
      </dsp:nvSpPr>
      <dsp:spPr>
        <a:xfrm>
          <a:off x="0" y="1358260"/>
          <a:ext cx="10515600" cy="59962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Goals of the Re-Entry Unit:</a:t>
          </a:r>
        </a:p>
      </dsp:txBody>
      <dsp:txXfrm>
        <a:off x="29271" y="1387531"/>
        <a:ext cx="10457058" cy="541083"/>
      </dsp:txXfrm>
    </dsp:sp>
    <dsp:sp modelId="{06CC8D61-8129-4BF9-AD7E-A995F2FBD8D2}">
      <dsp:nvSpPr>
        <dsp:cNvPr id="0" name=""/>
        <dsp:cNvSpPr/>
      </dsp:nvSpPr>
      <dsp:spPr>
        <a:xfrm>
          <a:off x="0" y="1957885"/>
          <a:ext cx="10515600" cy="2378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Improve Re-Entry Services and collaboration with other state agencies and community-based organizations. </a:t>
          </a:r>
        </a:p>
        <a:p>
          <a:pPr marL="228600" lvl="1" indent="-228600" algn="l" defTabSz="889000">
            <a:lnSpc>
              <a:spcPct val="90000"/>
            </a:lnSpc>
            <a:spcBef>
              <a:spcPct val="0"/>
            </a:spcBef>
            <a:spcAft>
              <a:spcPct val="20000"/>
            </a:spcAft>
            <a:buChar char="•"/>
          </a:pPr>
          <a:r>
            <a:rPr lang="en-US" sz="2000" kern="1200"/>
            <a:t>Bridge the gap between correctional facilities and parole division.</a:t>
          </a:r>
        </a:p>
        <a:p>
          <a:pPr marL="228600" lvl="1" indent="-228600" algn="l" defTabSz="889000">
            <a:lnSpc>
              <a:spcPct val="90000"/>
            </a:lnSpc>
            <a:spcBef>
              <a:spcPct val="0"/>
            </a:spcBef>
            <a:spcAft>
              <a:spcPct val="20000"/>
            </a:spcAft>
            <a:buChar char="•"/>
          </a:pPr>
          <a:r>
            <a:rPr lang="en-US" sz="2000" kern="1200"/>
            <a:t>Bring structure to release processes and transitional housing services.</a:t>
          </a:r>
        </a:p>
        <a:p>
          <a:pPr marL="228600" lvl="1" indent="-228600" algn="l" defTabSz="889000">
            <a:lnSpc>
              <a:spcPct val="90000"/>
            </a:lnSpc>
            <a:spcBef>
              <a:spcPct val="0"/>
            </a:spcBef>
            <a:spcAft>
              <a:spcPct val="20000"/>
            </a:spcAft>
            <a:buChar char="•"/>
          </a:pPr>
          <a:r>
            <a:rPr lang="en-US" sz="2000" kern="1200"/>
            <a:t>Ensure compliance with new and updated changes in the Unified Code of Corrections around pre and post release services for individuals leaving IDOC custody. </a:t>
          </a:r>
        </a:p>
      </dsp:txBody>
      <dsp:txXfrm>
        <a:off x="0" y="1957885"/>
        <a:ext cx="10515600" cy="237844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D11C9-2EE7-486B-97E0-243B26C7E80E}" type="datetimeFigureOut">
              <a:rPr lang="en-US" smtClean="0"/>
              <a:t>2/13/23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92E79-17B0-4FB5-A918-AC287ADA5EF7}" type="slidenum">
              <a:rPr lang="en-US" smtClean="0"/>
              <a:t>‹#›</a:t>
            </a:fld>
            <a:endParaRPr lang="en-US"/>
          </a:p>
        </p:txBody>
      </p:sp>
    </p:spTree>
    <p:extLst>
      <p:ext uri="{BB962C8B-B14F-4D97-AF65-F5344CB8AC3E}">
        <p14:creationId xmlns:p14="http://schemas.microsoft.com/office/powerpoint/2010/main" val="1293132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E55F2-C9A3-453F-9AC1-3C3FFDB7D111}" type="slidenum">
              <a:rPr lang="en-US" smtClean="0"/>
              <a:t>27</a:t>
            </a:fld>
            <a:endParaRPr lang="en-US"/>
          </a:p>
        </p:txBody>
      </p:sp>
    </p:spTree>
    <p:extLst>
      <p:ext uri="{BB962C8B-B14F-4D97-AF65-F5344CB8AC3E}">
        <p14:creationId xmlns:p14="http://schemas.microsoft.com/office/powerpoint/2010/main" val="91622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1F7DB30-682B-4AE6-93A5-55F516648A20}" type="slidenum">
              <a:rPr lang="en-US" smtClean="0"/>
              <a:t>28</a:t>
            </a:fld>
            <a:endParaRPr lang="en-US"/>
          </a:p>
        </p:txBody>
      </p:sp>
    </p:spTree>
    <p:extLst>
      <p:ext uri="{BB962C8B-B14F-4D97-AF65-F5344CB8AC3E}">
        <p14:creationId xmlns:p14="http://schemas.microsoft.com/office/powerpoint/2010/main" val="393001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93D73F-03FA-4A2A-885D-141687E04EA2}" type="slidenum">
              <a:rPr lang="en-US" smtClean="0"/>
              <a:t>30</a:t>
            </a:fld>
            <a:endParaRPr lang="en-US" dirty="0"/>
          </a:p>
        </p:txBody>
      </p:sp>
    </p:spTree>
    <p:extLst>
      <p:ext uri="{BB962C8B-B14F-4D97-AF65-F5344CB8AC3E}">
        <p14:creationId xmlns:p14="http://schemas.microsoft.com/office/powerpoint/2010/main" val="1654836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1F7DB30-682B-4AE6-93A5-55F516648A20}" type="slidenum">
              <a:rPr lang="en-US" smtClean="0"/>
              <a:t>35</a:t>
            </a:fld>
            <a:endParaRPr lang="en-US"/>
          </a:p>
        </p:txBody>
      </p:sp>
    </p:spTree>
    <p:extLst>
      <p:ext uri="{BB962C8B-B14F-4D97-AF65-F5344CB8AC3E}">
        <p14:creationId xmlns:p14="http://schemas.microsoft.com/office/powerpoint/2010/main" val="282399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5E55F2-C9A3-453F-9AC1-3C3FFDB7D111}" type="slidenum">
              <a:rPr lang="en-US" smtClean="0"/>
              <a:t>44</a:t>
            </a:fld>
            <a:endParaRPr lang="en-US"/>
          </a:p>
        </p:txBody>
      </p:sp>
    </p:spTree>
    <p:extLst>
      <p:ext uri="{BB962C8B-B14F-4D97-AF65-F5344CB8AC3E}">
        <p14:creationId xmlns:p14="http://schemas.microsoft.com/office/powerpoint/2010/main" val="397158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92E79-17B0-4FB5-A918-AC287ADA5EF7}" type="slidenum">
              <a:rPr lang="en-US" smtClean="0"/>
              <a:t>46</a:t>
            </a:fld>
            <a:endParaRPr lang="en-US"/>
          </a:p>
        </p:txBody>
      </p:sp>
    </p:spTree>
    <p:extLst>
      <p:ext uri="{BB962C8B-B14F-4D97-AF65-F5344CB8AC3E}">
        <p14:creationId xmlns:p14="http://schemas.microsoft.com/office/powerpoint/2010/main" val="972598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E55F2-C9A3-453F-9AC1-3C3FFDB7D111}" type="slidenum">
              <a:rPr lang="en-US" smtClean="0"/>
              <a:t>58</a:t>
            </a:fld>
            <a:endParaRPr lang="en-US"/>
          </a:p>
        </p:txBody>
      </p:sp>
    </p:spTree>
    <p:extLst>
      <p:ext uri="{BB962C8B-B14F-4D97-AF65-F5344CB8AC3E}">
        <p14:creationId xmlns:p14="http://schemas.microsoft.com/office/powerpoint/2010/main" val="1517100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F458C-9F0A-BB9D-0B34-D29027F1F1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7A3888-28E7-5D0D-7F14-17ABC3E4FA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0D47A3-6F18-9634-1915-76D09EF21E73}"/>
              </a:ext>
            </a:extLst>
          </p:cNvPr>
          <p:cNvSpPr>
            <a:spLocks noGrp="1"/>
          </p:cNvSpPr>
          <p:nvPr>
            <p:ph type="dt" sz="half" idx="10"/>
          </p:nvPr>
        </p:nvSpPr>
        <p:spPr/>
        <p:txBody>
          <a:bodyPr/>
          <a:lstStyle/>
          <a:p>
            <a:fld id="{1FF75073-DAFD-4FB6-9B2D-83D953860E08}" type="datetimeFigureOut">
              <a:rPr lang="en-US" smtClean="0"/>
              <a:t>2/13/23</a:t>
            </a:fld>
            <a:endParaRPr lang="en-US"/>
          </a:p>
        </p:txBody>
      </p:sp>
      <p:sp>
        <p:nvSpPr>
          <p:cNvPr id="5" name="Footer Placeholder 4">
            <a:extLst>
              <a:ext uri="{FF2B5EF4-FFF2-40B4-BE49-F238E27FC236}">
                <a16:creationId xmlns:a16="http://schemas.microsoft.com/office/drawing/2014/main" id="{87DB5F06-3D99-D833-85A1-46D76968C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0C826-346F-7033-A2F7-C5086F70A2D1}"/>
              </a:ext>
            </a:extLst>
          </p:cNvPr>
          <p:cNvSpPr>
            <a:spLocks noGrp="1"/>
          </p:cNvSpPr>
          <p:nvPr>
            <p:ph type="sldNum" sz="quarter" idx="12"/>
          </p:nvPr>
        </p:nvSpPr>
        <p:spPr/>
        <p:txBody>
          <a:bodyPr/>
          <a:lstStyle/>
          <a:p>
            <a:fld id="{A29F2631-1E75-47C8-A2FE-80A27EF380D5}" type="slidenum">
              <a:rPr lang="en-US" smtClean="0"/>
              <a:t>‹#›</a:t>
            </a:fld>
            <a:endParaRPr lang="en-US"/>
          </a:p>
        </p:txBody>
      </p:sp>
    </p:spTree>
    <p:extLst>
      <p:ext uri="{BB962C8B-B14F-4D97-AF65-F5344CB8AC3E}">
        <p14:creationId xmlns:p14="http://schemas.microsoft.com/office/powerpoint/2010/main" val="544399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6B04-190A-1723-61D6-83F693AC17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176EB9-B4EC-C7B3-AC43-F94A1A878E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286C2-159B-5E70-6C16-7ED8ACC194D2}"/>
              </a:ext>
            </a:extLst>
          </p:cNvPr>
          <p:cNvSpPr>
            <a:spLocks noGrp="1"/>
          </p:cNvSpPr>
          <p:nvPr>
            <p:ph type="dt" sz="half" idx="10"/>
          </p:nvPr>
        </p:nvSpPr>
        <p:spPr/>
        <p:txBody>
          <a:bodyPr/>
          <a:lstStyle/>
          <a:p>
            <a:fld id="{1FF75073-DAFD-4FB6-9B2D-83D953860E08}" type="datetimeFigureOut">
              <a:rPr lang="en-US" smtClean="0"/>
              <a:t>2/13/23</a:t>
            </a:fld>
            <a:endParaRPr lang="en-US"/>
          </a:p>
        </p:txBody>
      </p:sp>
      <p:sp>
        <p:nvSpPr>
          <p:cNvPr id="5" name="Footer Placeholder 4">
            <a:extLst>
              <a:ext uri="{FF2B5EF4-FFF2-40B4-BE49-F238E27FC236}">
                <a16:creationId xmlns:a16="http://schemas.microsoft.com/office/drawing/2014/main" id="{44B385A7-F55F-2042-01AC-FFFA5A41A6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5F25E-5403-AF26-C10E-D2698EE8C872}"/>
              </a:ext>
            </a:extLst>
          </p:cNvPr>
          <p:cNvSpPr>
            <a:spLocks noGrp="1"/>
          </p:cNvSpPr>
          <p:nvPr>
            <p:ph type="sldNum" sz="quarter" idx="12"/>
          </p:nvPr>
        </p:nvSpPr>
        <p:spPr/>
        <p:txBody>
          <a:bodyPr/>
          <a:lstStyle/>
          <a:p>
            <a:fld id="{A29F2631-1E75-47C8-A2FE-80A27EF380D5}" type="slidenum">
              <a:rPr lang="en-US" smtClean="0"/>
              <a:t>‹#›</a:t>
            </a:fld>
            <a:endParaRPr lang="en-US"/>
          </a:p>
        </p:txBody>
      </p:sp>
    </p:spTree>
    <p:extLst>
      <p:ext uri="{BB962C8B-B14F-4D97-AF65-F5344CB8AC3E}">
        <p14:creationId xmlns:p14="http://schemas.microsoft.com/office/powerpoint/2010/main" val="646251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D4E80C-ACDE-2DC5-B034-37A2C788AB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4923E7-9076-CC5D-5120-1AF78806AC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FFC286-352D-DD80-008A-DF46C675C86B}"/>
              </a:ext>
            </a:extLst>
          </p:cNvPr>
          <p:cNvSpPr>
            <a:spLocks noGrp="1"/>
          </p:cNvSpPr>
          <p:nvPr>
            <p:ph type="dt" sz="half" idx="10"/>
          </p:nvPr>
        </p:nvSpPr>
        <p:spPr/>
        <p:txBody>
          <a:bodyPr/>
          <a:lstStyle/>
          <a:p>
            <a:fld id="{1FF75073-DAFD-4FB6-9B2D-83D953860E08}" type="datetimeFigureOut">
              <a:rPr lang="en-US" smtClean="0"/>
              <a:t>2/13/23</a:t>
            </a:fld>
            <a:endParaRPr lang="en-US"/>
          </a:p>
        </p:txBody>
      </p:sp>
      <p:sp>
        <p:nvSpPr>
          <p:cNvPr id="5" name="Footer Placeholder 4">
            <a:extLst>
              <a:ext uri="{FF2B5EF4-FFF2-40B4-BE49-F238E27FC236}">
                <a16:creationId xmlns:a16="http://schemas.microsoft.com/office/drawing/2014/main" id="{FFBB5F59-5093-7939-FE38-7842BF7CB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D64A6-8058-B33D-6581-D610B66F7F2A}"/>
              </a:ext>
            </a:extLst>
          </p:cNvPr>
          <p:cNvSpPr>
            <a:spLocks noGrp="1"/>
          </p:cNvSpPr>
          <p:nvPr>
            <p:ph type="sldNum" sz="quarter" idx="12"/>
          </p:nvPr>
        </p:nvSpPr>
        <p:spPr/>
        <p:txBody>
          <a:bodyPr/>
          <a:lstStyle/>
          <a:p>
            <a:fld id="{A29F2631-1E75-47C8-A2FE-80A27EF380D5}" type="slidenum">
              <a:rPr lang="en-US" smtClean="0"/>
              <a:t>‹#›</a:t>
            </a:fld>
            <a:endParaRPr lang="en-US"/>
          </a:p>
        </p:txBody>
      </p:sp>
    </p:spTree>
    <p:extLst>
      <p:ext uri="{BB962C8B-B14F-4D97-AF65-F5344CB8AC3E}">
        <p14:creationId xmlns:p14="http://schemas.microsoft.com/office/powerpoint/2010/main" val="193849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2598-B11C-0E04-F6F2-210A18F08F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9AFAD-3B24-D27D-038B-744698552F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79819F-F56F-FC0B-49AD-822566944BB0}"/>
              </a:ext>
            </a:extLst>
          </p:cNvPr>
          <p:cNvSpPr>
            <a:spLocks noGrp="1"/>
          </p:cNvSpPr>
          <p:nvPr>
            <p:ph type="dt" sz="half" idx="10"/>
          </p:nvPr>
        </p:nvSpPr>
        <p:spPr/>
        <p:txBody>
          <a:bodyPr/>
          <a:lstStyle/>
          <a:p>
            <a:fld id="{1FF75073-DAFD-4FB6-9B2D-83D953860E08}" type="datetimeFigureOut">
              <a:rPr lang="en-US" smtClean="0"/>
              <a:t>2/13/23</a:t>
            </a:fld>
            <a:endParaRPr lang="en-US"/>
          </a:p>
        </p:txBody>
      </p:sp>
      <p:sp>
        <p:nvSpPr>
          <p:cNvPr id="5" name="Footer Placeholder 4">
            <a:extLst>
              <a:ext uri="{FF2B5EF4-FFF2-40B4-BE49-F238E27FC236}">
                <a16:creationId xmlns:a16="http://schemas.microsoft.com/office/drawing/2014/main" id="{A601540E-3294-8852-7B64-8856CAC19A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5813D-26CE-2560-674D-EBFE64137F71}"/>
              </a:ext>
            </a:extLst>
          </p:cNvPr>
          <p:cNvSpPr>
            <a:spLocks noGrp="1"/>
          </p:cNvSpPr>
          <p:nvPr>
            <p:ph type="sldNum" sz="quarter" idx="12"/>
          </p:nvPr>
        </p:nvSpPr>
        <p:spPr/>
        <p:txBody>
          <a:bodyPr/>
          <a:lstStyle/>
          <a:p>
            <a:fld id="{A29F2631-1E75-47C8-A2FE-80A27EF380D5}" type="slidenum">
              <a:rPr lang="en-US" smtClean="0"/>
              <a:t>‹#›</a:t>
            </a:fld>
            <a:endParaRPr lang="en-US"/>
          </a:p>
        </p:txBody>
      </p:sp>
    </p:spTree>
    <p:extLst>
      <p:ext uri="{BB962C8B-B14F-4D97-AF65-F5344CB8AC3E}">
        <p14:creationId xmlns:p14="http://schemas.microsoft.com/office/powerpoint/2010/main" val="3413311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6FDE-AC91-E2CD-0ACB-78C26344BD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F15577-707F-122B-F39B-9385665FB8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24607D-2AA9-0A7D-535D-18043A65C549}"/>
              </a:ext>
            </a:extLst>
          </p:cNvPr>
          <p:cNvSpPr>
            <a:spLocks noGrp="1"/>
          </p:cNvSpPr>
          <p:nvPr>
            <p:ph type="dt" sz="half" idx="10"/>
          </p:nvPr>
        </p:nvSpPr>
        <p:spPr/>
        <p:txBody>
          <a:bodyPr/>
          <a:lstStyle/>
          <a:p>
            <a:fld id="{1FF75073-DAFD-4FB6-9B2D-83D953860E08}" type="datetimeFigureOut">
              <a:rPr lang="en-US" smtClean="0"/>
              <a:t>2/13/23</a:t>
            </a:fld>
            <a:endParaRPr lang="en-US"/>
          </a:p>
        </p:txBody>
      </p:sp>
      <p:sp>
        <p:nvSpPr>
          <p:cNvPr id="5" name="Footer Placeholder 4">
            <a:extLst>
              <a:ext uri="{FF2B5EF4-FFF2-40B4-BE49-F238E27FC236}">
                <a16:creationId xmlns:a16="http://schemas.microsoft.com/office/drawing/2014/main" id="{BFCF7B0C-5C97-3B0C-33E4-4206167C3D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04B05-C388-69C3-3069-E754C8B109C4}"/>
              </a:ext>
            </a:extLst>
          </p:cNvPr>
          <p:cNvSpPr>
            <a:spLocks noGrp="1"/>
          </p:cNvSpPr>
          <p:nvPr>
            <p:ph type="sldNum" sz="quarter" idx="12"/>
          </p:nvPr>
        </p:nvSpPr>
        <p:spPr/>
        <p:txBody>
          <a:bodyPr/>
          <a:lstStyle/>
          <a:p>
            <a:fld id="{A29F2631-1E75-47C8-A2FE-80A27EF380D5}" type="slidenum">
              <a:rPr lang="en-US" smtClean="0"/>
              <a:t>‹#›</a:t>
            </a:fld>
            <a:endParaRPr lang="en-US"/>
          </a:p>
        </p:txBody>
      </p:sp>
    </p:spTree>
    <p:extLst>
      <p:ext uri="{BB962C8B-B14F-4D97-AF65-F5344CB8AC3E}">
        <p14:creationId xmlns:p14="http://schemas.microsoft.com/office/powerpoint/2010/main" val="1118933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E3270-D320-E94C-E36B-BE1E11FBD6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21E09-D28A-E51D-09AC-F9D08812D9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C8F119-7CB5-B0C5-B2B8-63BE60D236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A8C536-DD2B-329F-1E10-C82ED91B38C6}"/>
              </a:ext>
            </a:extLst>
          </p:cNvPr>
          <p:cNvSpPr>
            <a:spLocks noGrp="1"/>
          </p:cNvSpPr>
          <p:nvPr>
            <p:ph type="dt" sz="half" idx="10"/>
          </p:nvPr>
        </p:nvSpPr>
        <p:spPr/>
        <p:txBody>
          <a:bodyPr/>
          <a:lstStyle/>
          <a:p>
            <a:fld id="{1FF75073-DAFD-4FB6-9B2D-83D953860E08}" type="datetimeFigureOut">
              <a:rPr lang="en-US" smtClean="0"/>
              <a:t>2/13/23</a:t>
            </a:fld>
            <a:endParaRPr lang="en-US"/>
          </a:p>
        </p:txBody>
      </p:sp>
      <p:sp>
        <p:nvSpPr>
          <p:cNvPr id="6" name="Footer Placeholder 5">
            <a:extLst>
              <a:ext uri="{FF2B5EF4-FFF2-40B4-BE49-F238E27FC236}">
                <a16:creationId xmlns:a16="http://schemas.microsoft.com/office/drawing/2014/main" id="{60721F4C-4B66-F567-DD12-D4B64113B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B0CD46-C8B8-4E8D-A312-DFC9744BB9BC}"/>
              </a:ext>
            </a:extLst>
          </p:cNvPr>
          <p:cNvSpPr>
            <a:spLocks noGrp="1"/>
          </p:cNvSpPr>
          <p:nvPr>
            <p:ph type="sldNum" sz="quarter" idx="12"/>
          </p:nvPr>
        </p:nvSpPr>
        <p:spPr/>
        <p:txBody>
          <a:bodyPr/>
          <a:lstStyle/>
          <a:p>
            <a:fld id="{A29F2631-1E75-47C8-A2FE-80A27EF380D5}" type="slidenum">
              <a:rPr lang="en-US" smtClean="0"/>
              <a:t>‹#›</a:t>
            </a:fld>
            <a:endParaRPr lang="en-US"/>
          </a:p>
        </p:txBody>
      </p:sp>
    </p:spTree>
    <p:extLst>
      <p:ext uri="{BB962C8B-B14F-4D97-AF65-F5344CB8AC3E}">
        <p14:creationId xmlns:p14="http://schemas.microsoft.com/office/powerpoint/2010/main" val="4291948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5E64-F16A-B171-3A56-A7D37E7CC0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289CF3-5A0C-7C11-640D-1F60970B4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CF9333-3183-E5C2-1790-B5A375FC31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C496BE-F4C2-8604-19FF-8CC019494B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4B1AEE-12A6-1C13-B674-D224A4E3B4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9CE595-CF83-29C7-DE48-79AA374E44F5}"/>
              </a:ext>
            </a:extLst>
          </p:cNvPr>
          <p:cNvSpPr>
            <a:spLocks noGrp="1"/>
          </p:cNvSpPr>
          <p:nvPr>
            <p:ph type="dt" sz="half" idx="10"/>
          </p:nvPr>
        </p:nvSpPr>
        <p:spPr/>
        <p:txBody>
          <a:bodyPr/>
          <a:lstStyle/>
          <a:p>
            <a:fld id="{1FF75073-DAFD-4FB6-9B2D-83D953860E08}" type="datetimeFigureOut">
              <a:rPr lang="en-US" smtClean="0"/>
              <a:t>2/13/23</a:t>
            </a:fld>
            <a:endParaRPr lang="en-US"/>
          </a:p>
        </p:txBody>
      </p:sp>
      <p:sp>
        <p:nvSpPr>
          <p:cNvPr id="8" name="Footer Placeholder 7">
            <a:extLst>
              <a:ext uri="{FF2B5EF4-FFF2-40B4-BE49-F238E27FC236}">
                <a16:creationId xmlns:a16="http://schemas.microsoft.com/office/drawing/2014/main" id="{FF46F9AE-9A40-3B7B-2827-1B0FAF1CFA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8A9D83-16B7-9B2B-C29D-E20F0A36678E}"/>
              </a:ext>
            </a:extLst>
          </p:cNvPr>
          <p:cNvSpPr>
            <a:spLocks noGrp="1"/>
          </p:cNvSpPr>
          <p:nvPr>
            <p:ph type="sldNum" sz="quarter" idx="12"/>
          </p:nvPr>
        </p:nvSpPr>
        <p:spPr/>
        <p:txBody>
          <a:bodyPr/>
          <a:lstStyle/>
          <a:p>
            <a:fld id="{A29F2631-1E75-47C8-A2FE-80A27EF380D5}" type="slidenum">
              <a:rPr lang="en-US" smtClean="0"/>
              <a:t>‹#›</a:t>
            </a:fld>
            <a:endParaRPr lang="en-US"/>
          </a:p>
        </p:txBody>
      </p:sp>
    </p:spTree>
    <p:extLst>
      <p:ext uri="{BB962C8B-B14F-4D97-AF65-F5344CB8AC3E}">
        <p14:creationId xmlns:p14="http://schemas.microsoft.com/office/powerpoint/2010/main" val="123700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18AFF-9C0D-9BD1-7CD5-9DD868847A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66C5DD-0EE5-1C7E-8A43-ADB8B0D5C248}"/>
              </a:ext>
            </a:extLst>
          </p:cNvPr>
          <p:cNvSpPr>
            <a:spLocks noGrp="1"/>
          </p:cNvSpPr>
          <p:nvPr>
            <p:ph type="dt" sz="half" idx="10"/>
          </p:nvPr>
        </p:nvSpPr>
        <p:spPr/>
        <p:txBody>
          <a:bodyPr/>
          <a:lstStyle/>
          <a:p>
            <a:fld id="{1FF75073-DAFD-4FB6-9B2D-83D953860E08}" type="datetimeFigureOut">
              <a:rPr lang="en-US" smtClean="0"/>
              <a:t>2/13/23</a:t>
            </a:fld>
            <a:endParaRPr lang="en-US"/>
          </a:p>
        </p:txBody>
      </p:sp>
      <p:sp>
        <p:nvSpPr>
          <p:cNvPr id="4" name="Footer Placeholder 3">
            <a:extLst>
              <a:ext uri="{FF2B5EF4-FFF2-40B4-BE49-F238E27FC236}">
                <a16:creationId xmlns:a16="http://schemas.microsoft.com/office/drawing/2014/main" id="{36B02196-702B-A52D-018C-41C553FCE6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51EE2F-F3B3-C8B6-D586-6A2E484A3B56}"/>
              </a:ext>
            </a:extLst>
          </p:cNvPr>
          <p:cNvSpPr>
            <a:spLocks noGrp="1"/>
          </p:cNvSpPr>
          <p:nvPr>
            <p:ph type="sldNum" sz="quarter" idx="12"/>
          </p:nvPr>
        </p:nvSpPr>
        <p:spPr/>
        <p:txBody>
          <a:bodyPr/>
          <a:lstStyle/>
          <a:p>
            <a:fld id="{A29F2631-1E75-47C8-A2FE-80A27EF380D5}" type="slidenum">
              <a:rPr lang="en-US" smtClean="0"/>
              <a:t>‹#›</a:t>
            </a:fld>
            <a:endParaRPr lang="en-US"/>
          </a:p>
        </p:txBody>
      </p:sp>
    </p:spTree>
    <p:extLst>
      <p:ext uri="{BB962C8B-B14F-4D97-AF65-F5344CB8AC3E}">
        <p14:creationId xmlns:p14="http://schemas.microsoft.com/office/powerpoint/2010/main" val="1157778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BD7938-43E1-CF9D-DB5E-CC09781BE581}"/>
              </a:ext>
            </a:extLst>
          </p:cNvPr>
          <p:cNvSpPr>
            <a:spLocks noGrp="1"/>
          </p:cNvSpPr>
          <p:nvPr>
            <p:ph type="dt" sz="half" idx="10"/>
          </p:nvPr>
        </p:nvSpPr>
        <p:spPr/>
        <p:txBody>
          <a:bodyPr/>
          <a:lstStyle/>
          <a:p>
            <a:fld id="{1FF75073-DAFD-4FB6-9B2D-83D953860E08}" type="datetimeFigureOut">
              <a:rPr lang="en-US" smtClean="0"/>
              <a:t>2/13/23</a:t>
            </a:fld>
            <a:endParaRPr lang="en-US"/>
          </a:p>
        </p:txBody>
      </p:sp>
      <p:sp>
        <p:nvSpPr>
          <p:cNvPr id="3" name="Footer Placeholder 2">
            <a:extLst>
              <a:ext uri="{FF2B5EF4-FFF2-40B4-BE49-F238E27FC236}">
                <a16:creationId xmlns:a16="http://schemas.microsoft.com/office/drawing/2014/main" id="{A6861389-C84E-42F7-7A35-CB060D01DB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1DB43C-1DFC-49B1-C62D-D51A47971C94}"/>
              </a:ext>
            </a:extLst>
          </p:cNvPr>
          <p:cNvSpPr>
            <a:spLocks noGrp="1"/>
          </p:cNvSpPr>
          <p:nvPr>
            <p:ph type="sldNum" sz="quarter" idx="12"/>
          </p:nvPr>
        </p:nvSpPr>
        <p:spPr/>
        <p:txBody>
          <a:bodyPr/>
          <a:lstStyle/>
          <a:p>
            <a:fld id="{A29F2631-1E75-47C8-A2FE-80A27EF380D5}" type="slidenum">
              <a:rPr lang="en-US" smtClean="0"/>
              <a:t>‹#›</a:t>
            </a:fld>
            <a:endParaRPr lang="en-US"/>
          </a:p>
        </p:txBody>
      </p:sp>
    </p:spTree>
    <p:extLst>
      <p:ext uri="{BB962C8B-B14F-4D97-AF65-F5344CB8AC3E}">
        <p14:creationId xmlns:p14="http://schemas.microsoft.com/office/powerpoint/2010/main" val="127733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FDD2-E347-FCCA-1A70-91B165C0F2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C5CBC4-8176-9D59-4308-5790613035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1F439A-5654-BA34-3E75-84B9D3890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1AD5E7-48A9-4AA7-0F4B-ACE65E7498BC}"/>
              </a:ext>
            </a:extLst>
          </p:cNvPr>
          <p:cNvSpPr>
            <a:spLocks noGrp="1"/>
          </p:cNvSpPr>
          <p:nvPr>
            <p:ph type="dt" sz="half" idx="10"/>
          </p:nvPr>
        </p:nvSpPr>
        <p:spPr/>
        <p:txBody>
          <a:bodyPr/>
          <a:lstStyle/>
          <a:p>
            <a:fld id="{1FF75073-DAFD-4FB6-9B2D-83D953860E08}" type="datetimeFigureOut">
              <a:rPr lang="en-US" smtClean="0"/>
              <a:t>2/13/23</a:t>
            </a:fld>
            <a:endParaRPr lang="en-US"/>
          </a:p>
        </p:txBody>
      </p:sp>
      <p:sp>
        <p:nvSpPr>
          <p:cNvPr id="6" name="Footer Placeholder 5">
            <a:extLst>
              <a:ext uri="{FF2B5EF4-FFF2-40B4-BE49-F238E27FC236}">
                <a16:creationId xmlns:a16="http://schemas.microsoft.com/office/drawing/2014/main" id="{B5F9D049-7566-AF9C-3C0B-35BFBE1FA3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053D0-D253-BF1E-FF7E-A8EA390162AE}"/>
              </a:ext>
            </a:extLst>
          </p:cNvPr>
          <p:cNvSpPr>
            <a:spLocks noGrp="1"/>
          </p:cNvSpPr>
          <p:nvPr>
            <p:ph type="sldNum" sz="quarter" idx="12"/>
          </p:nvPr>
        </p:nvSpPr>
        <p:spPr/>
        <p:txBody>
          <a:bodyPr/>
          <a:lstStyle/>
          <a:p>
            <a:fld id="{A29F2631-1E75-47C8-A2FE-80A27EF380D5}" type="slidenum">
              <a:rPr lang="en-US" smtClean="0"/>
              <a:t>‹#›</a:t>
            </a:fld>
            <a:endParaRPr lang="en-US"/>
          </a:p>
        </p:txBody>
      </p:sp>
    </p:spTree>
    <p:extLst>
      <p:ext uri="{BB962C8B-B14F-4D97-AF65-F5344CB8AC3E}">
        <p14:creationId xmlns:p14="http://schemas.microsoft.com/office/powerpoint/2010/main" val="415067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7E4F9-0F7B-C2D4-0A7C-974A17B7F1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94597D-1B2D-1C97-B330-823766BD9D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35006D-9DDC-7D99-716D-859A7AFB65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9C12BC-90C6-7F3C-01C4-D8295B8E3ED7}"/>
              </a:ext>
            </a:extLst>
          </p:cNvPr>
          <p:cNvSpPr>
            <a:spLocks noGrp="1"/>
          </p:cNvSpPr>
          <p:nvPr>
            <p:ph type="dt" sz="half" idx="10"/>
          </p:nvPr>
        </p:nvSpPr>
        <p:spPr/>
        <p:txBody>
          <a:bodyPr/>
          <a:lstStyle/>
          <a:p>
            <a:fld id="{1FF75073-DAFD-4FB6-9B2D-83D953860E08}" type="datetimeFigureOut">
              <a:rPr lang="en-US" smtClean="0"/>
              <a:t>2/13/23</a:t>
            </a:fld>
            <a:endParaRPr lang="en-US"/>
          </a:p>
        </p:txBody>
      </p:sp>
      <p:sp>
        <p:nvSpPr>
          <p:cNvPr id="6" name="Footer Placeholder 5">
            <a:extLst>
              <a:ext uri="{FF2B5EF4-FFF2-40B4-BE49-F238E27FC236}">
                <a16:creationId xmlns:a16="http://schemas.microsoft.com/office/drawing/2014/main" id="{684C42D7-F2EA-FB5E-EF1B-CD491D769F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7CB0F0-0AC2-B46A-69AC-A1DBCD8C9FCF}"/>
              </a:ext>
            </a:extLst>
          </p:cNvPr>
          <p:cNvSpPr>
            <a:spLocks noGrp="1"/>
          </p:cNvSpPr>
          <p:nvPr>
            <p:ph type="sldNum" sz="quarter" idx="12"/>
          </p:nvPr>
        </p:nvSpPr>
        <p:spPr/>
        <p:txBody>
          <a:bodyPr/>
          <a:lstStyle/>
          <a:p>
            <a:fld id="{A29F2631-1E75-47C8-A2FE-80A27EF380D5}" type="slidenum">
              <a:rPr lang="en-US" smtClean="0"/>
              <a:t>‹#›</a:t>
            </a:fld>
            <a:endParaRPr lang="en-US"/>
          </a:p>
        </p:txBody>
      </p:sp>
    </p:spTree>
    <p:extLst>
      <p:ext uri="{BB962C8B-B14F-4D97-AF65-F5344CB8AC3E}">
        <p14:creationId xmlns:p14="http://schemas.microsoft.com/office/powerpoint/2010/main" val="141985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8BF80A-24B8-C079-DD87-D5929648A3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40EA80-DF60-3608-F95A-3B45B67798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A2BDB-726A-B64C-E201-A446038EC6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75073-DAFD-4FB6-9B2D-83D953860E08}" type="datetimeFigureOut">
              <a:rPr lang="en-US" smtClean="0"/>
              <a:t>2/13/23</a:t>
            </a:fld>
            <a:endParaRPr lang="en-US"/>
          </a:p>
        </p:txBody>
      </p:sp>
      <p:sp>
        <p:nvSpPr>
          <p:cNvPr id="5" name="Footer Placeholder 4">
            <a:extLst>
              <a:ext uri="{FF2B5EF4-FFF2-40B4-BE49-F238E27FC236}">
                <a16:creationId xmlns:a16="http://schemas.microsoft.com/office/drawing/2014/main" id="{8E538D63-435F-CD59-BFE9-27D06DB9BE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12DA93-0548-B886-BB69-593704578A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F2631-1E75-47C8-A2FE-80A27EF380D5}" type="slidenum">
              <a:rPr lang="en-US" smtClean="0"/>
              <a:t>‹#›</a:t>
            </a:fld>
            <a:endParaRPr lang="en-US"/>
          </a:p>
        </p:txBody>
      </p:sp>
    </p:spTree>
    <p:extLst>
      <p:ext uri="{BB962C8B-B14F-4D97-AF65-F5344CB8AC3E}">
        <p14:creationId xmlns:p14="http://schemas.microsoft.com/office/powerpoint/2010/main" val="3779469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www.icicatalog.illinois.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2" Type="http://schemas.openxmlformats.org/officeDocument/2006/relationships/hyperlink" Target="https://www.ilga.gov/legislation/publicacts/fulltext.asp?Name=102-0760"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cademycasemanagement.org/capacity-building/" TargetMode="External"/><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85D0BD3-ED1B-25E9-4864-C989FCA7B090}"/>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ILLINOIS STATEWIDE EFFORTS FOR PROVIDING JUSTICE INVOLVED INDIVIDUALS NEEDED SERVICES</a:t>
            </a:r>
          </a:p>
        </p:txBody>
      </p:sp>
      <p:sp>
        <p:nvSpPr>
          <p:cNvPr id="3" name="Subtitle 2">
            <a:extLst>
              <a:ext uri="{FF2B5EF4-FFF2-40B4-BE49-F238E27FC236}">
                <a16:creationId xmlns:a16="http://schemas.microsoft.com/office/drawing/2014/main" id="{27EEE964-4B87-1A41-486D-0AD91D14DF52}"/>
              </a:ext>
            </a:extLst>
          </p:cNvPr>
          <p:cNvSpPr>
            <a:spLocks noGrp="1"/>
          </p:cNvSpPr>
          <p:nvPr>
            <p:ph type="subTitle" idx="1"/>
          </p:nvPr>
        </p:nvSpPr>
        <p:spPr>
          <a:xfrm>
            <a:off x="1350682" y="4870824"/>
            <a:ext cx="10005951" cy="1458258"/>
          </a:xfrm>
        </p:spPr>
        <p:txBody>
          <a:bodyPr anchor="ctr">
            <a:normAutofit/>
          </a:bodyPr>
          <a:lstStyle/>
          <a:p>
            <a:pPr algn="l"/>
            <a:r>
              <a:rPr lang="en-US" dirty="0"/>
              <a:t>Assistant Director Alyssa Williams</a:t>
            </a:r>
            <a:endParaRPr lang="en-US"/>
          </a:p>
          <a:p>
            <a:pPr algn="l"/>
            <a:r>
              <a:rPr lang="en-US" dirty="0"/>
              <a:t>Chief of Programs Jennifer Parrack</a:t>
            </a:r>
            <a:endParaRPr lang="en-US"/>
          </a:p>
          <a:p>
            <a:pPr algn="l"/>
            <a:r>
              <a:rPr lang="en-US" dirty="0"/>
              <a:t>Chief of Parole Jason Garnett</a:t>
            </a:r>
            <a:endParaRPr lang="en-US"/>
          </a:p>
        </p:txBody>
      </p:sp>
    </p:spTree>
    <p:extLst>
      <p:ext uri="{BB962C8B-B14F-4D97-AF65-F5344CB8AC3E}">
        <p14:creationId xmlns:p14="http://schemas.microsoft.com/office/powerpoint/2010/main" val="388596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29FCBD8-17B6-F1CE-AADF-AB9D11350E6E}"/>
              </a:ext>
            </a:extLst>
          </p:cNvPr>
          <p:cNvSpPr>
            <a:spLocks noGrp="1"/>
          </p:cNvSpPr>
          <p:nvPr>
            <p:ph type="title"/>
          </p:nvPr>
        </p:nvSpPr>
        <p:spPr>
          <a:xfrm>
            <a:off x="958506" y="800392"/>
            <a:ext cx="10264697" cy="1212102"/>
          </a:xfrm>
        </p:spPr>
        <p:txBody>
          <a:bodyPr>
            <a:normAutofit/>
          </a:bodyPr>
          <a:lstStyle/>
          <a:p>
            <a:pPr algn="ctr"/>
            <a:r>
              <a:rPr lang="en-US" sz="4000">
                <a:solidFill>
                  <a:srgbClr val="FFFFFF"/>
                </a:solidFill>
              </a:rPr>
              <a:t>What Makes Up the Program Department…</a:t>
            </a:r>
            <a:endParaRPr lang="en-US" sz="4000" dirty="0">
              <a:solidFill>
                <a:srgbClr val="FFFFFF"/>
              </a:solidFill>
            </a:endParaRPr>
          </a:p>
        </p:txBody>
      </p:sp>
      <p:graphicFrame>
        <p:nvGraphicFramePr>
          <p:cNvPr id="11" name="Content Placeholder 3">
            <a:extLst>
              <a:ext uri="{FF2B5EF4-FFF2-40B4-BE49-F238E27FC236}">
                <a16:creationId xmlns:a16="http://schemas.microsoft.com/office/drawing/2014/main" id="{EB485947-8BEA-4EE2-85AF-93381B89CCFE}"/>
              </a:ext>
            </a:extLst>
          </p:cNvPr>
          <p:cNvGraphicFramePr>
            <a:graphicFrameLocks noGrp="1"/>
          </p:cNvGraphicFramePr>
          <p:nvPr>
            <p:ph idx="1"/>
            <p:extLst>
              <p:ext uri="{D42A27DB-BD31-4B8C-83A1-F6EECF244321}">
                <p14:modId xmlns:p14="http://schemas.microsoft.com/office/powerpoint/2010/main" val="3663143351"/>
              </p:ext>
            </p:extLst>
          </p:nvPr>
        </p:nvGraphicFramePr>
        <p:xfrm>
          <a:off x="409709" y="2490787"/>
          <a:ext cx="11142105" cy="3824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2099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9FCBD8-17B6-F1CE-AADF-AB9D11350E6E}"/>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Program Updates</a:t>
            </a:r>
          </a:p>
        </p:txBody>
      </p:sp>
      <p:graphicFrame>
        <p:nvGraphicFramePr>
          <p:cNvPr id="22" name="Content Placeholder 3">
            <a:extLst>
              <a:ext uri="{FF2B5EF4-FFF2-40B4-BE49-F238E27FC236}">
                <a16:creationId xmlns:a16="http://schemas.microsoft.com/office/drawing/2014/main" id="{84D2492F-EB07-C466-4CC5-D3A73F51E714}"/>
              </a:ext>
            </a:extLst>
          </p:cNvPr>
          <p:cNvGraphicFramePr>
            <a:graphicFrameLocks noGrp="1"/>
          </p:cNvGraphicFramePr>
          <p:nvPr>
            <p:ph idx="1"/>
            <p:extLst>
              <p:ext uri="{D42A27DB-BD31-4B8C-83A1-F6EECF244321}">
                <p14:modId xmlns:p14="http://schemas.microsoft.com/office/powerpoint/2010/main" val="118910468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7654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7" name="Group 56">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5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6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6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6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6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51259B06-A039-4694-92D2-94CC9D5415E8}"/>
              </a:ext>
            </a:extLst>
          </p:cNvPr>
          <p:cNvSpPr>
            <a:spLocks noGrp="1"/>
          </p:cNvSpPr>
          <p:nvPr>
            <p:ph type="title"/>
          </p:nvPr>
        </p:nvSpPr>
        <p:spPr>
          <a:xfrm>
            <a:off x="535020" y="685800"/>
            <a:ext cx="2780271" cy="5105400"/>
          </a:xfrm>
        </p:spPr>
        <p:txBody>
          <a:bodyPr>
            <a:normAutofit/>
          </a:bodyPr>
          <a:lstStyle/>
          <a:p>
            <a:r>
              <a:rPr lang="en-US" sz="4000" b="1">
                <a:solidFill>
                  <a:srgbClr val="FFFFFF"/>
                </a:solidFill>
              </a:rPr>
              <a:t>Statewide Treatment Facilities </a:t>
            </a:r>
          </a:p>
        </p:txBody>
      </p:sp>
      <p:graphicFrame>
        <p:nvGraphicFramePr>
          <p:cNvPr id="44" name="Content Placeholder 2">
            <a:extLst>
              <a:ext uri="{FF2B5EF4-FFF2-40B4-BE49-F238E27FC236}">
                <a16:creationId xmlns:a16="http://schemas.microsoft.com/office/drawing/2014/main" id="{9CDA0465-C165-E104-3137-977C43530193}"/>
              </a:ext>
            </a:extLst>
          </p:cNvPr>
          <p:cNvGraphicFramePr>
            <a:graphicFrameLocks noGrp="1"/>
          </p:cNvGraphicFramePr>
          <p:nvPr>
            <p:ph idx="1"/>
            <p:extLst>
              <p:ext uri="{D42A27DB-BD31-4B8C-83A1-F6EECF244321}">
                <p14:modId xmlns:p14="http://schemas.microsoft.com/office/powerpoint/2010/main" val="168148517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4246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A1B9FD-FE37-A0B0-F5BB-AFBE8C3008AF}"/>
              </a:ext>
            </a:extLst>
          </p:cNvPr>
          <p:cNvPicPr>
            <a:picLocks noChangeAspect="1"/>
          </p:cNvPicPr>
          <p:nvPr/>
        </p:nvPicPr>
        <p:blipFill rotWithShape="1">
          <a:blip r:embed="rId2">
            <a:alphaModFix amt="40000"/>
          </a:blip>
          <a:srcRect t="9804" b="5927"/>
          <a:stretch/>
        </p:blipFill>
        <p:spPr>
          <a:xfrm>
            <a:off x="20" y="10"/>
            <a:ext cx="12191980" cy="6857990"/>
          </a:xfrm>
          <a:prstGeom prst="rect">
            <a:avLst/>
          </a:prstGeom>
        </p:spPr>
      </p:pic>
      <p:sp>
        <p:nvSpPr>
          <p:cNvPr id="2" name="Title 1">
            <a:extLst>
              <a:ext uri="{FF2B5EF4-FFF2-40B4-BE49-F238E27FC236}">
                <a16:creationId xmlns:a16="http://schemas.microsoft.com/office/drawing/2014/main" id="{51259B06-A039-4694-92D2-94CC9D5415E8}"/>
              </a:ext>
            </a:extLst>
          </p:cNvPr>
          <p:cNvSpPr>
            <a:spLocks noGrp="1"/>
          </p:cNvSpPr>
          <p:nvPr>
            <p:ph type="title"/>
          </p:nvPr>
        </p:nvSpPr>
        <p:spPr>
          <a:xfrm>
            <a:off x="838200" y="365125"/>
            <a:ext cx="10515600" cy="1325563"/>
          </a:xfrm>
        </p:spPr>
        <p:txBody>
          <a:bodyPr>
            <a:normAutofit/>
          </a:bodyPr>
          <a:lstStyle/>
          <a:p>
            <a:r>
              <a:rPr lang="en-US" sz="5400">
                <a:solidFill>
                  <a:srgbClr val="FFFFFF"/>
                </a:solidFill>
              </a:rPr>
              <a:t>Facility Changes – Focus on Re-Entry</a:t>
            </a:r>
          </a:p>
        </p:txBody>
      </p:sp>
      <p:sp>
        <p:nvSpPr>
          <p:cNvPr id="17"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157020B-0AB5-DB4F-A504-B25D39BA3D95}"/>
              </a:ext>
            </a:extLst>
          </p:cNvPr>
          <p:cNvGraphicFramePr>
            <a:graphicFrameLocks noGrp="1"/>
          </p:cNvGraphicFramePr>
          <p:nvPr>
            <p:ph idx="1"/>
            <p:extLst>
              <p:ext uri="{D42A27DB-BD31-4B8C-83A1-F6EECF244321}">
                <p14:modId xmlns:p14="http://schemas.microsoft.com/office/powerpoint/2010/main" val="3696189489"/>
              </p:ext>
            </p:extLst>
          </p:nvPr>
        </p:nvGraphicFramePr>
        <p:xfrm>
          <a:off x="838200" y="2004446"/>
          <a:ext cx="10515600" cy="4176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512142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p&#10;&#10;Description automatically generated">
            <a:extLst>
              <a:ext uri="{FF2B5EF4-FFF2-40B4-BE49-F238E27FC236}">
                <a16:creationId xmlns:a16="http://schemas.microsoft.com/office/drawing/2014/main" id="{DB0A37A0-8F67-41DD-B0EE-9C8FB3977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207" y="457200"/>
            <a:ext cx="5839585" cy="5943600"/>
          </a:xfrm>
          <a:prstGeom prst="rect">
            <a:avLst/>
          </a:prstGeom>
        </p:spPr>
      </p:pic>
    </p:spTree>
    <p:extLst>
      <p:ext uri="{BB962C8B-B14F-4D97-AF65-F5344CB8AC3E}">
        <p14:creationId xmlns:p14="http://schemas.microsoft.com/office/powerpoint/2010/main" val="1312294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ap&#10;&#10;Description automatically generated">
            <a:extLst>
              <a:ext uri="{FF2B5EF4-FFF2-40B4-BE49-F238E27FC236}">
                <a16:creationId xmlns:a16="http://schemas.microsoft.com/office/drawing/2014/main" id="{5CCE0243-2C6A-4D1F-92FB-690F1D3AF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208" y="457200"/>
            <a:ext cx="5839585" cy="5943600"/>
          </a:xfrm>
          <a:prstGeom prst="rect">
            <a:avLst/>
          </a:prstGeom>
        </p:spPr>
      </p:pic>
    </p:spTree>
    <p:extLst>
      <p:ext uri="{BB962C8B-B14F-4D97-AF65-F5344CB8AC3E}">
        <p14:creationId xmlns:p14="http://schemas.microsoft.com/office/powerpoint/2010/main" val="763062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Shape 85">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1259B06-A039-4694-92D2-94CC9D5415E8}"/>
              </a:ext>
            </a:extLst>
          </p:cNvPr>
          <p:cNvSpPr>
            <a:spLocks noGrp="1"/>
          </p:cNvSpPr>
          <p:nvPr>
            <p:ph type="title"/>
          </p:nvPr>
        </p:nvSpPr>
        <p:spPr>
          <a:xfrm>
            <a:off x="934872" y="982272"/>
            <a:ext cx="3388419" cy="4560970"/>
          </a:xfrm>
        </p:spPr>
        <p:txBody>
          <a:bodyPr>
            <a:normAutofit/>
          </a:bodyPr>
          <a:lstStyle/>
          <a:p>
            <a:r>
              <a:rPr lang="en-US" sz="4000" b="1" dirty="0">
                <a:solidFill>
                  <a:srgbClr val="FFFFFF"/>
                </a:solidFill>
              </a:rPr>
              <a:t>Work Release Centers</a:t>
            </a:r>
          </a:p>
        </p:txBody>
      </p:sp>
      <p:sp>
        <p:nvSpPr>
          <p:cNvPr id="88"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112D9135-6AF6-447A-89A3-49BEE77BFE45}"/>
              </a:ext>
            </a:extLst>
          </p:cNvPr>
          <p:cNvSpPr>
            <a:spLocks noGrp="1"/>
          </p:cNvSpPr>
          <p:nvPr>
            <p:ph idx="1"/>
          </p:nvPr>
        </p:nvSpPr>
        <p:spPr>
          <a:xfrm>
            <a:off x="5221862" y="1719618"/>
            <a:ext cx="5948831" cy="4334629"/>
          </a:xfrm>
        </p:spPr>
        <p:txBody>
          <a:bodyPr anchor="ctr">
            <a:normAutofit fontScale="92500" lnSpcReduction="20000"/>
          </a:bodyPr>
          <a:lstStyle/>
          <a:p>
            <a:endParaRPr lang="en-US" sz="2000" dirty="0">
              <a:solidFill>
                <a:srgbClr val="FEFFFF"/>
              </a:solidFill>
            </a:endParaRPr>
          </a:p>
          <a:p>
            <a:endParaRPr lang="en-US" sz="2000" dirty="0">
              <a:solidFill>
                <a:srgbClr val="FEFFFF"/>
              </a:solidFill>
            </a:endParaRPr>
          </a:p>
          <a:p>
            <a:r>
              <a:rPr lang="en-US" sz="2200" dirty="0">
                <a:solidFill>
                  <a:srgbClr val="FEFFFF"/>
                </a:solidFill>
              </a:rPr>
              <a:t>Expanded criteria for work release placement.</a:t>
            </a:r>
          </a:p>
          <a:p>
            <a:r>
              <a:rPr lang="en-US" sz="2200" dirty="0">
                <a:solidFill>
                  <a:srgbClr val="FEFFFF"/>
                </a:solidFill>
              </a:rPr>
              <a:t>Attempting to expand timeframe from MSR for ATC placement.</a:t>
            </a:r>
          </a:p>
          <a:p>
            <a:pPr marL="0" indent="0">
              <a:buNone/>
            </a:pPr>
            <a:endParaRPr lang="en-US" sz="2200" dirty="0">
              <a:solidFill>
                <a:srgbClr val="FEFFFF"/>
              </a:solidFill>
            </a:endParaRPr>
          </a:p>
          <a:p>
            <a:pPr marL="0" indent="0">
              <a:buNone/>
            </a:pPr>
            <a:r>
              <a:rPr lang="en-US" sz="2200" dirty="0">
                <a:solidFill>
                  <a:srgbClr val="FEFFFF"/>
                </a:solidFill>
              </a:rPr>
              <a:t>Locations of ATCs</a:t>
            </a:r>
          </a:p>
          <a:p>
            <a:r>
              <a:rPr lang="en-US" sz="2200" dirty="0">
                <a:solidFill>
                  <a:srgbClr val="FEFFFF"/>
                </a:solidFill>
              </a:rPr>
              <a:t>Fox Valley ATC – Aurora, Illinois – Women</a:t>
            </a:r>
          </a:p>
          <a:p>
            <a:r>
              <a:rPr lang="en-US" sz="2200" dirty="0">
                <a:solidFill>
                  <a:srgbClr val="FEFFFF"/>
                </a:solidFill>
              </a:rPr>
              <a:t>Peoria ATC – Peoria, Illinois – Male</a:t>
            </a:r>
          </a:p>
          <a:p>
            <a:pPr marL="0" indent="0">
              <a:buNone/>
            </a:pPr>
            <a:endParaRPr lang="en-US" sz="2200" dirty="0">
              <a:solidFill>
                <a:srgbClr val="FEFFFF"/>
              </a:solidFill>
            </a:endParaRPr>
          </a:p>
          <a:p>
            <a:pPr marL="0" indent="0">
              <a:buNone/>
            </a:pPr>
            <a:r>
              <a:rPr lang="en-US" sz="2200" dirty="0">
                <a:solidFill>
                  <a:srgbClr val="FEFFFF"/>
                </a:solidFill>
              </a:rPr>
              <a:t>Safer Foundation - ATCs</a:t>
            </a:r>
          </a:p>
          <a:p>
            <a:r>
              <a:rPr lang="en-US" sz="2200" dirty="0">
                <a:solidFill>
                  <a:srgbClr val="FEFFFF"/>
                </a:solidFill>
              </a:rPr>
              <a:t>North Lawndale ATC – Chicago – Male </a:t>
            </a:r>
          </a:p>
          <a:p>
            <a:r>
              <a:rPr lang="en-US" sz="2200" dirty="0">
                <a:solidFill>
                  <a:srgbClr val="FEFFFF"/>
                </a:solidFill>
              </a:rPr>
              <a:t>Crossroads ATC – Chicago  - Male </a:t>
            </a:r>
          </a:p>
          <a:p>
            <a:endParaRPr lang="en-US" sz="2000" dirty="0">
              <a:solidFill>
                <a:srgbClr val="FEFFFF"/>
              </a:solidFill>
            </a:endParaRPr>
          </a:p>
          <a:p>
            <a:pPr marL="457200" lvl="1" indent="0">
              <a:buNone/>
            </a:pPr>
            <a:endParaRPr lang="en-US" sz="2000" dirty="0">
              <a:solidFill>
                <a:srgbClr val="FEFFFF"/>
              </a:solidFill>
            </a:endParaRPr>
          </a:p>
          <a:p>
            <a:pPr lvl="1"/>
            <a:endParaRPr lang="en-US" sz="2000" dirty="0">
              <a:solidFill>
                <a:srgbClr val="FEFFFF"/>
              </a:solidFill>
            </a:endParaRPr>
          </a:p>
          <a:p>
            <a:pPr lvl="1"/>
            <a:endParaRPr lang="en-US" sz="2000" dirty="0">
              <a:solidFill>
                <a:srgbClr val="FEFFFF"/>
              </a:solidFill>
            </a:endParaRPr>
          </a:p>
        </p:txBody>
      </p:sp>
    </p:spTree>
    <p:extLst>
      <p:ext uri="{BB962C8B-B14F-4D97-AF65-F5344CB8AC3E}">
        <p14:creationId xmlns:p14="http://schemas.microsoft.com/office/powerpoint/2010/main" val="3459973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59B06-A039-4694-92D2-94CC9D5415E8}"/>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lgn="ctr"/>
            <a:r>
              <a:rPr lang="en-US" sz="4800" b="1" dirty="0"/>
              <a:t>Prioritizing Programming</a:t>
            </a:r>
          </a:p>
        </p:txBody>
      </p:sp>
      <p:sp>
        <p:nvSpPr>
          <p:cNvPr id="108" name="Rectangle 10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0" name="Rectangle 10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0" name="Content Placeholder 2">
            <a:extLst>
              <a:ext uri="{FF2B5EF4-FFF2-40B4-BE49-F238E27FC236}">
                <a16:creationId xmlns:a16="http://schemas.microsoft.com/office/drawing/2014/main" id="{CC8B1E80-37DD-D2F4-5A2C-29080ED81D43}"/>
              </a:ext>
            </a:extLst>
          </p:cNvPr>
          <p:cNvGraphicFramePr>
            <a:graphicFrameLocks noGrp="1"/>
          </p:cNvGraphicFramePr>
          <p:nvPr>
            <p:ph idx="1"/>
            <p:extLst>
              <p:ext uri="{D42A27DB-BD31-4B8C-83A1-F6EECF244321}">
                <p14:modId xmlns:p14="http://schemas.microsoft.com/office/powerpoint/2010/main" val="2308570692"/>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873227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Shape 40">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EB88D26-BE50-DEDF-A896-ADAC994C6E61}"/>
              </a:ext>
            </a:extLst>
          </p:cNvPr>
          <p:cNvSpPr>
            <a:spLocks noGrp="1"/>
          </p:cNvSpPr>
          <p:nvPr>
            <p:ph type="title"/>
          </p:nvPr>
        </p:nvSpPr>
        <p:spPr>
          <a:xfrm>
            <a:off x="934872" y="982272"/>
            <a:ext cx="3388419" cy="4560970"/>
          </a:xfrm>
        </p:spPr>
        <p:txBody>
          <a:bodyPr>
            <a:normAutofit/>
          </a:bodyPr>
          <a:lstStyle/>
          <a:p>
            <a:pPr algn="ctr"/>
            <a:r>
              <a:rPr lang="en-US" sz="4000" dirty="0">
                <a:solidFill>
                  <a:srgbClr val="FFFFFF"/>
                </a:solidFill>
              </a:rPr>
              <a:t>ORAS Assessment</a:t>
            </a:r>
          </a:p>
        </p:txBody>
      </p:sp>
      <p:sp>
        <p:nvSpPr>
          <p:cNvPr id="43"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Content Placeholder 2">
            <a:extLst>
              <a:ext uri="{FF2B5EF4-FFF2-40B4-BE49-F238E27FC236}">
                <a16:creationId xmlns:a16="http://schemas.microsoft.com/office/drawing/2014/main" id="{858BB1EE-C92D-C365-668F-CA8FA149C13D}"/>
              </a:ext>
            </a:extLst>
          </p:cNvPr>
          <p:cNvSpPr>
            <a:spLocks noGrp="1"/>
          </p:cNvSpPr>
          <p:nvPr>
            <p:ph idx="1"/>
          </p:nvPr>
        </p:nvSpPr>
        <p:spPr>
          <a:xfrm>
            <a:off x="5221862" y="1719618"/>
            <a:ext cx="5948831" cy="4334629"/>
          </a:xfrm>
        </p:spPr>
        <p:txBody>
          <a:bodyPr anchor="ctr">
            <a:normAutofit/>
          </a:bodyPr>
          <a:lstStyle/>
          <a:p>
            <a:pPr marL="0" indent="0">
              <a:buNone/>
            </a:pPr>
            <a:r>
              <a:rPr lang="en-US" sz="1900">
                <a:solidFill>
                  <a:srgbClr val="FEFFFF"/>
                </a:solidFill>
              </a:rPr>
              <a:t>Case plans and clinical programming should be driven by the ORAS (Ohio Risk Assessment System) risk assessment.</a:t>
            </a:r>
          </a:p>
          <a:p>
            <a:r>
              <a:rPr lang="en-US" sz="1900">
                <a:solidFill>
                  <a:srgbClr val="FEFFFF"/>
                </a:solidFill>
                <a:effectLst/>
                <a:latin typeface="Calibri" panose="020F0502020204030204" pitchFamily="34" charset="0"/>
                <a:ea typeface="Calibri" panose="020F0502020204030204" pitchFamily="34" charset="0"/>
                <a:cs typeface="Times New Roman" panose="02020603050405020304" pitchFamily="18" charset="0"/>
              </a:rPr>
              <a:t>PST: Prison Screening Tool – Intake Assessment	</a:t>
            </a:r>
          </a:p>
          <a:p>
            <a:r>
              <a:rPr lang="en-US" sz="1900">
                <a:solidFill>
                  <a:srgbClr val="FEFFFF"/>
                </a:solidFill>
                <a:effectLst/>
                <a:latin typeface="Calibri" panose="020F0502020204030204" pitchFamily="34" charset="0"/>
                <a:ea typeface="Calibri" panose="020F0502020204030204" pitchFamily="34" charset="0"/>
                <a:cs typeface="Times New Roman" panose="02020603050405020304" pitchFamily="18" charset="0"/>
              </a:rPr>
              <a:t>PIT: Prison Intake Tool  - Completed if individual scores modera</a:t>
            </a:r>
            <a:r>
              <a:rPr lang="en-US" sz="1900">
                <a:solidFill>
                  <a:srgbClr val="FEFFFF"/>
                </a:solidFill>
                <a:latin typeface="Calibri" panose="020F0502020204030204" pitchFamily="34" charset="0"/>
                <a:ea typeface="Calibri" panose="020F0502020204030204" pitchFamily="34" charset="0"/>
                <a:cs typeface="Times New Roman" panose="02020603050405020304" pitchFamily="18" charset="0"/>
              </a:rPr>
              <a:t>te or high on the PST</a:t>
            </a:r>
            <a:r>
              <a:rPr lang="en-US" sz="1900">
                <a:solidFill>
                  <a:srgbClr val="FEFFFF"/>
                </a:solidFill>
                <a:effectLst/>
                <a:latin typeface="Calibri" panose="020F0502020204030204" pitchFamily="34" charset="0"/>
                <a:ea typeface="Calibri" panose="020F0502020204030204" pitchFamily="34" charset="0"/>
                <a:cs typeface="Times New Roman" panose="02020603050405020304" pitchFamily="18" charset="0"/>
              </a:rPr>
              <a:t> – Complete Case Plan on moderate, high or very high</a:t>
            </a:r>
          </a:p>
          <a:p>
            <a:r>
              <a:rPr lang="en-US" sz="1900">
                <a:solidFill>
                  <a:srgbClr val="FEFFFF"/>
                </a:solidFill>
                <a:effectLst/>
                <a:latin typeface="Calibri" panose="020F0502020204030204" pitchFamily="34" charset="0"/>
                <a:ea typeface="Calibri" panose="020F0502020204030204" pitchFamily="34" charset="0"/>
                <a:cs typeface="Times New Roman" panose="02020603050405020304" pitchFamily="18" charset="0"/>
              </a:rPr>
              <a:t>SRT: Supplemental Re-entry Tool – Complete if individual has been in IDOC for over 60 days with no PST/PIT - incarcerated for less than 4 years</a:t>
            </a:r>
          </a:p>
          <a:p>
            <a:pPr lvl="1"/>
            <a:r>
              <a:rPr lang="en-US" sz="1900">
                <a:solidFill>
                  <a:srgbClr val="FEFFFF"/>
                </a:solidFill>
                <a:effectLst/>
                <a:latin typeface="Calibri" panose="020F0502020204030204" pitchFamily="34" charset="0"/>
                <a:ea typeface="Calibri" panose="020F0502020204030204" pitchFamily="34" charset="0"/>
                <a:cs typeface="Times New Roman" panose="02020603050405020304" pitchFamily="18" charset="0"/>
              </a:rPr>
              <a:t>Complete case plan on moderate, high or very high</a:t>
            </a:r>
          </a:p>
          <a:p>
            <a:r>
              <a:rPr lang="en-US" sz="1900">
                <a:solidFill>
                  <a:srgbClr val="FEFFFF"/>
                </a:solidFill>
                <a:effectLst/>
                <a:latin typeface="Calibri" panose="020F0502020204030204" pitchFamily="34" charset="0"/>
                <a:ea typeface="Calibri" panose="020F0502020204030204" pitchFamily="34" charset="0"/>
                <a:cs typeface="Times New Roman" panose="02020603050405020304" pitchFamily="18" charset="0"/>
              </a:rPr>
              <a:t>RT: Re-entry Tool - incarcerated for more than 4 years </a:t>
            </a:r>
          </a:p>
          <a:p>
            <a:pPr lvl="1"/>
            <a:r>
              <a:rPr lang="en-US" sz="1900">
                <a:solidFill>
                  <a:srgbClr val="FEFFFF"/>
                </a:solidFill>
                <a:effectLst/>
                <a:latin typeface="Calibri" panose="020F0502020204030204" pitchFamily="34" charset="0"/>
                <a:ea typeface="Calibri" panose="020F0502020204030204" pitchFamily="34" charset="0"/>
                <a:cs typeface="Times New Roman" panose="02020603050405020304" pitchFamily="18" charset="0"/>
              </a:rPr>
              <a:t>Complete case plan on moderate, high or very high</a:t>
            </a:r>
          </a:p>
          <a:p>
            <a:r>
              <a:rPr lang="en-US" sz="1900">
                <a:solidFill>
                  <a:srgbClr val="FEFFFF"/>
                </a:solidFill>
                <a:effectLst/>
                <a:latin typeface="Calibri" panose="020F0502020204030204" pitchFamily="34" charset="0"/>
                <a:ea typeface="Calibri" panose="020F0502020204030204" pitchFamily="34" charset="0"/>
                <a:cs typeface="Times New Roman" panose="02020603050405020304" pitchFamily="18" charset="0"/>
              </a:rPr>
              <a:t>CST: Community Supervision Tool</a:t>
            </a:r>
          </a:p>
          <a:p>
            <a:endParaRPr lang="en-US" sz="1900">
              <a:solidFill>
                <a:srgbClr val="FEFFFF"/>
              </a:solidFill>
            </a:endParaRPr>
          </a:p>
        </p:txBody>
      </p:sp>
    </p:spTree>
    <p:extLst>
      <p:ext uri="{BB962C8B-B14F-4D97-AF65-F5344CB8AC3E}">
        <p14:creationId xmlns:p14="http://schemas.microsoft.com/office/powerpoint/2010/main" val="989195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0106F-AAA0-4DDF-982A-A034F0A76420}"/>
              </a:ext>
            </a:extLst>
          </p:cNvPr>
          <p:cNvSpPr>
            <a:spLocks noGrp="1"/>
          </p:cNvSpPr>
          <p:nvPr>
            <p:ph type="title"/>
          </p:nvPr>
        </p:nvSpPr>
        <p:spPr>
          <a:xfrm>
            <a:off x="1371599" y="294538"/>
            <a:ext cx="9895951" cy="1033669"/>
          </a:xfrm>
        </p:spPr>
        <p:txBody>
          <a:bodyPr>
            <a:normAutofit/>
          </a:bodyPr>
          <a:lstStyle/>
          <a:p>
            <a:pPr algn="ctr"/>
            <a:r>
              <a:rPr lang="en-US" sz="4000" b="1" dirty="0">
                <a:solidFill>
                  <a:schemeClr val="bg1"/>
                </a:solidFill>
              </a:rPr>
              <a:t>ORAS Risk Assessment</a:t>
            </a:r>
            <a:endParaRPr lang="en-US" sz="4000" dirty="0">
              <a:solidFill>
                <a:schemeClr val="bg1"/>
              </a:solidFill>
            </a:endParaRPr>
          </a:p>
        </p:txBody>
      </p:sp>
      <p:graphicFrame>
        <p:nvGraphicFramePr>
          <p:cNvPr id="5" name="Content Placeholder 4">
            <a:extLst>
              <a:ext uri="{FF2B5EF4-FFF2-40B4-BE49-F238E27FC236}">
                <a16:creationId xmlns:a16="http://schemas.microsoft.com/office/drawing/2014/main" id="{1134A18B-2DEF-44BB-A45C-F4A447690B23}"/>
              </a:ext>
            </a:extLst>
          </p:cNvPr>
          <p:cNvGraphicFramePr>
            <a:graphicFrameLocks noGrp="1"/>
          </p:cNvGraphicFramePr>
          <p:nvPr>
            <p:ph idx="1"/>
            <p:extLst>
              <p:ext uri="{D42A27DB-BD31-4B8C-83A1-F6EECF244321}">
                <p14:modId xmlns:p14="http://schemas.microsoft.com/office/powerpoint/2010/main" val="313186608"/>
              </p:ext>
            </p:extLst>
          </p:nvPr>
        </p:nvGraphicFramePr>
        <p:xfrm>
          <a:off x="571500" y="2133600"/>
          <a:ext cx="10763249" cy="420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1761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A7EE15-4B56-AAC7-81B3-DBE8225CBB67}"/>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Direction – which way do we go?</a:t>
            </a:r>
          </a:p>
        </p:txBody>
      </p:sp>
      <p:graphicFrame>
        <p:nvGraphicFramePr>
          <p:cNvPr id="5" name="Content Placeholder 2">
            <a:extLst>
              <a:ext uri="{FF2B5EF4-FFF2-40B4-BE49-F238E27FC236}">
                <a16:creationId xmlns:a16="http://schemas.microsoft.com/office/drawing/2014/main" id="{89727B5F-8453-B56B-622B-615A5672D180}"/>
              </a:ext>
            </a:extLst>
          </p:cNvPr>
          <p:cNvGraphicFramePr>
            <a:graphicFrameLocks noGrp="1"/>
          </p:cNvGraphicFramePr>
          <p:nvPr>
            <p:ph idx="1"/>
            <p:extLst>
              <p:ext uri="{D42A27DB-BD31-4B8C-83A1-F6EECF244321}">
                <p14:modId xmlns:p14="http://schemas.microsoft.com/office/powerpoint/2010/main" val="146924110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2320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Shape 85">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61B8EB-B472-EE67-44BD-CF17385C330F}"/>
              </a:ext>
            </a:extLst>
          </p:cNvPr>
          <p:cNvSpPr>
            <a:spLocks noGrp="1"/>
          </p:cNvSpPr>
          <p:nvPr>
            <p:ph type="title"/>
          </p:nvPr>
        </p:nvSpPr>
        <p:spPr>
          <a:xfrm>
            <a:off x="934872" y="982272"/>
            <a:ext cx="3388419" cy="4560970"/>
          </a:xfrm>
        </p:spPr>
        <p:txBody>
          <a:bodyPr>
            <a:normAutofit/>
          </a:bodyPr>
          <a:lstStyle/>
          <a:p>
            <a:r>
              <a:rPr lang="en-US" sz="4000" dirty="0">
                <a:solidFill>
                  <a:srgbClr val="FFFFFF"/>
                </a:solidFill>
              </a:rPr>
              <a:t>Case Plans </a:t>
            </a:r>
            <a:endParaRPr lang="en-US" sz="4000">
              <a:solidFill>
                <a:srgbClr val="FFFFFF"/>
              </a:solidFill>
            </a:endParaRPr>
          </a:p>
        </p:txBody>
      </p:sp>
      <p:sp>
        <p:nvSpPr>
          <p:cNvPr id="88"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7C57BA3B-C3B0-F613-67E4-F2CE3E3C2071}"/>
              </a:ext>
            </a:extLst>
          </p:cNvPr>
          <p:cNvSpPr>
            <a:spLocks noGrp="1"/>
          </p:cNvSpPr>
          <p:nvPr>
            <p:ph idx="1"/>
          </p:nvPr>
        </p:nvSpPr>
        <p:spPr>
          <a:xfrm>
            <a:off x="5221862" y="1719618"/>
            <a:ext cx="5948831" cy="4334629"/>
          </a:xfrm>
        </p:spPr>
        <p:txBody>
          <a:bodyPr anchor="ctr">
            <a:normAutofit/>
          </a:bodyPr>
          <a:lstStyle/>
          <a:p>
            <a:pPr marL="342900" marR="0" lvl="0" indent="-342900">
              <a:spcBef>
                <a:spcPts val="0"/>
              </a:spcBef>
              <a:spcAft>
                <a:spcPts val="0"/>
              </a:spcAft>
              <a:buFont typeface="Symbol" panose="05050102010706020507" pitchFamily="18" charset="2"/>
              <a:buChar char=""/>
            </a:pPr>
            <a:r>
              <a:rPr lang="en-US" sz="2200">
                <a:solidFill>
                  <a:srgbClr val="FEFFFF"/>
                </a:solidFill>
                <a:latin typeface="Calibri" panose="020F0502020204030204" pitchFamily="34" charset="0"/>
                <a:ea typeface="Calibri" panose="020F0502020204030204" pitchFamily="34" charset="0"/>
                <a:cs typeface="Times New Roman" panose="02020603050405020304" pitchFamily="18" charset="0"/>
              </a:rPr>
              <a:t>Case plan should address</a:t>
            </a:r>
            <a:r>
              <a:rPr lang="en-US" sz="2200">
                <a:solidFill>
                  <a:srgbClr val="FEFFFF"/>
                </a:solidFill>
                <a:effectLst/>
                <a:latin typeface="Calibri" panose="020F0502020204030204" pitchFamily="34" charset="0"/>
                <a:ea typeface="Calibri" panose="020F0502020204030204" pitchFamily="34" charset="0"/>
                <a:cs typeface="Times New Roman" panose="02020603050405020304" pitchFamily="18" charset="0"/>
              </a:rPr>
              <a:t> elevated domains through clinical programming, treatment and education. </a:t>
            </a:r>
          </a:p>
          <a:p>
            <a:pPr marL="342900" indent="-342900">
              <a:spcBef>
                <a:spcPts val="0"/>
              </a:spcBef>
              <a:buFont typeface="Symbol" panose="05050102010706020507" pitchFamily="18" charset="2"/>
              <a:buChar char=""/>
            </a:pPr>
            <a:r>
              <a:rPr lang="en-US" sz="2200">
                <a:solidFill>
                  <a:srgbClr val="FEFFFF"/>
                </a:solidFill>
              </a:rPr>
              <a:t>ORAS Domains: c</a:t>
            </a:r>
            <a:r>
              <a:rPr lang="en-US" sz="2200" cap="none">
                <a:solidFill>
                  <a:srgbClr val="FEFFFF"/>
                </a:solidFill>
                <a:effectLst/>
              </a:rPr>
              <a:t>riminal attitudes and behavioral patterns, employment, education, social supports, and family. </a:t>
            </a:r>
          </a:p>
          <a:p>
            <a:pPr marL="342900" marR="0" lvl="0" indent="-342900">
              <a:spcBef>
                <a:spcPts val="0"/>
              </a:spcBef>
              <a:spcAft>
                <a:spcPts val="0"/>
              </a:spcAft>
              <a:buFont typeface="Symbol" panose="05050102010706020507" pitchFamily="18" charset="2"/>
              <a:buChar char=""/>
            </a:pPr>
            <a:endParaRPr lang="en-US" sz="220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2200">
                <a:solidFill>
                  <a:srgbClr val="FEFFFF"/>
                </a:solidFill>
                <a:latin typeface="Calibri" panose="020F0502020204030204" pitchFamily="34" charset="0"/>
                <a:ea typeface="Calibri" panose="020F0502020204030204" pitchFamily="34" charset="0"/>
                <a:cs typeface="Times New Roman" panose="02020603050405020304" pitchFamily="18" charset="0"/>
              </a:rPr>
              <a:t>Clinical Programming:</a:t>
            </a:r>
          </a:p>
          <a:p>
            <a:pPr marL="685800" lvl="1" indent="-342900">
              <a:spcBef>
                <a:spcPts val="0"/>
              </a:spcBef>
              <a:buFont typeface="Symbol" panose="05050102010706020507" pitchFamily="18" charset="2"/>
              <a:buChar char=""/>
            </a:pPr>
            <a:r>
              <a:rPr lang="en-US" sz="2200">
                <a:solidFill>
                  <a:srgbClr val="FEFFFF"/>
                </a:solidFill>
                <a:latin typeface="Calibri" panose="020F0502020204030204" pitchFamily="34" charset="0"/>
                <a:ea typeface="Calibri" panose="020F0502020204030204" pitchFamily="34" charset="0"/>
                <a:cs typeface="Times New Roman" panose="02020603050405020304" pitchFamily="18" charset="0"/>
              </a:rPr>
              <a:t>Thinking for a Change</a:t>
            </a:r>
          </a:p>
          <a:p>
            <a:pPr marL="685800" lvl="1" indent="-342900">
              <a:spcBef>
                <a:spcPts val="0"/>
              </a:spcBef>
              <a:buFont typeface="Symbol" panose="05050102010706020507" pitchFamily="18" charset="2"/>
              <a:buChar char=""/>
            </a:pPr>
            <a:r>
              <a:rPr lang="en-US" sz="2200">
                <a:solidFill>
                  <a:srgbClr val="FEFFFF"/>
                </a:solidFill>
                <a:effectLst/>
                <a:latin typeface="Calibri" panose="020F0502020204030204" pitchFamily="34" charset="0"/>
                <a:ea typeface="Calibri" panose="020F0502020204030204" pitchFamily="34" charset="0"/>
                <a:cs typeface="Times New Roman" panose="02020603050405020304" pitchFamily="18" charset="0"/>
              </a:rPr>
              <a:t>Start Now</a:t>
            </a:r>
          </a:p>
          <a:p>
            <a:pPr marL="685800" lvl="1" indent="-342900">
              <a:spcBef>
                <a:spcPts val="0"/>
              </a:spcBef>
              <a:buFont typeface="Symbol" panose="05050102010706020507" pitchFamily="18" charset="2"/>
              <a:buChar char=""/>
            </a:pPr>
            <a:r>
              <a:rPr lang="en-US" sz="2200">
                <a:solidFill>
                  <a:srgbClr val="FEFFFF"/>
                </a:solidFill>
                <a:effectLst/>
                <a:latin typeface="Calibri" panose="020F0502020204030204" pitchFamily="34" charset="0"/>
                <a:ea typeface="Calibri" panose="020F0502020204030204" pitchFamily="34" charset="0"/>
                <a:cs typeface="Times New Roman" panose="02020603050405020304" pitchFamily="18" charset="0"/>
              </a:rPr>
              <a:t>Anger </a:t>
            </a:r>
            <a:r>
              <a:rPr lang="en-US" sz="2200">
                <a:solidFill>
                  <a:srgbClr val="FEFFFF"/>
                </a:solidFill>
                <a:latin typeface="Calibri" panose="020F0502020204030204" pitchFamily="34" charset="0"/>
                <a:ea typeface="Calibri" panose="020F0502020204030204" pitchFamily="34" charset="0"/>
                <a:cs typeface="Times New Roman" panose="02020603050405020304" pitchFamily="18" charset="0"/>
              </a:rPr>
              <a:t>Management (JAWS) </a:t>
            </a:r>
          </a:p>
          <a:p>
            <a:pPr marL="685800" lvl="1" indent="-342900">
              <a:spcBef>
                <a:spcPts val="0"/>
              </a:spcBef>
              <a:buFont typeface="Symbol" panose="05050102010706020507" pitchFamily="18" charset="2"/>
              <a:buChar char=""/>
            </a:pPr>
            <a:r>
              <a:rPr lang="en-US" sz="2200">
                <a:solidFill>
                  <a:srgbClr val="FEFFFF"/>
                </a:solidFill>
                <a:latin typeface="Calibri" panose="020F0502020204030204" pitchFamily="34" charset="0"/>
                <a:ea typeface="Calibri" panose="020F0502020204030204" pitchFamily="34" charset="0"/>
                <a:cs typeface="Times New Roman" panose="02020603050405020304" pitchFamily="18" charset="0"/>
              </a:rPr>
              <a:t>Aim Higher</a:t>
            </a:r>
          </a:p>
          <a:p>
            <a:pPr marL="685800" lvl="1" indent="-342900">
              <a:spcBef>
                <a:spcPts val="0"/>
              </a:spcBef>
              <a:buFont typeface="Symbol" panose="05050102010706020507" pitchFamily="18" charset="2"/>
              <a:buChar char=""/>
            </a:pPr>
            <a:r>
              <a:rPr lang="en-US" sz="2200">
                <a:solidFill>
                  <a:srgbClr val="FEFFFF"/>
                </a:solidFill>
                <a:latin typeface="Calibri" panose="020F0502020204030204" pitchFamily="34" charset="0"/>
                <a:ea typeface="Calibri" panose="020F0502020204030204" pitchFamily="34" charset="0"/>
                <a:cs typeface="Times New Roman" panose="02020603050405020304" pitchFamily="18" charset="0"/>
              </a:rPr>
              <a:t>Inside out Dads</a:t>
            </a:r>
          </a:p>
          <a:p>
            <a:pPr marL="685800" lvl="1" indent="-342900">
              <a:spcBef>
                <a:spcPts val="0"/>
              </a:spcBef>
              <a:buFont typeface="Symbol" panose="05050102010706020507" pitchFamily="18" charset="2"/>
              <a:buChar char=""/>
            </a:pPr>
            <a:r>
              <a:rPr lang="en-US" sz="2200">
                <a:solidFill>
                  <a:srgbClr val="FEFFFF"/>
                </a:solidFill>
                <a:latin typeface="Calibri" panose="020F0502020204030204" pitchFamily="34" charset="0"/>
                <a:ea typeface="Calibri" panose="020F0502020204030204" pitchFamily="34" charset="0"/>
                <a:cs typeface="Times New Roman" panose="02020603050405020304" pitchFamily="18" charset="0"/>
              </a:rPr>
              <a:t>Substance Abuse Education/Treatment</a:t>
            </a:r>
          </a:p>
          <a:p>
            <a:endParaRPr lang="en-US" sz="2200">
              <a:solidFill>
                <a:srgbClr val="FEFFFF"/>
              </a:solidFill>
            </a:endParaRPr>
          </a:p>
        </p:txBody>
      </p:sp>
    </p:spTree>
    <p:extLst>
      <p:ext uri="{BB962C8B-B14F-4D97-AF65-F5344CB8AC3E}">
        <p14:creationId xmlns:p14="http://schemas.microsoft.com/office/powerpoint/2010/main" val="3145035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4">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hart&#10;&#10;Description automatically generated">
            <a:extLst>
              <a:ext uri="{FF2B5EF4-FFF2-40B4-BE49-F238E27FC236}">
                <a16:creationId xmlns:a16="http://schemas.microsoft.com/office/drawing/2014/main" id="{C2DCAA56-2657-4B6E-8C69-89AA1C102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035" y="1928539"/>
            <a:ext cx="5129784" cy="3000922"/>
          </a:xfrm>
          <a:prstGeom prst="rect">
            <a:avLst/>
          </a:prstGeom>
        </p:spPr>
      </p:pic>
      <p:sp>
        <p:nvSpPr>
          <p:cNvPr id="23" name="Rectangle 18">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10;&#10;Description automatically generated">
            <a:extLst>
              <a:ext uri="{FF2B5EF4-FFF2-40B4-BE49-F238E27FC236}">
                <a16:creationId xmlns:a16="http://schemas.microsoft.com/office/drawing/2014/main" id="{0747A565-E4BD-44CE-8B33-92615DEE7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80" y="1973424"/>
            <a:ext cx="5129784" cy="2911151"/>
          </a:xfrm>
          <a:prstGeom prst="rect">
            <a:avLst/>
          </a:prstGeom>
        </p:spPr>
      </p:pic>
    </p:spTree>
    <p:extLst>
      <p:ext uri="{BB962C8B-B14F-4D97-AF65-F5344CB8AC3E}">
        <p14:creationId xmlns:p14="http://schemas.microsoft.com/office/powerpoint/2010/main" val="3552502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Rectangle 4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6DB87A9-701C-4E6F-8DB4-E9E3AD661451}"/>
              </a:ext>
            </a:extLst>
          </p:cNvPr>
          <p:cNvSpPr>
            <a:spLocks noGrp="1"/>
          </p:cNvSpPr>
          <p:nvPr>
            <p:ph type="title"/>
          </p:nvPr>
        </p:nvSpPr>
        <p:spPr>
          <a:xfrm>
            <a:off x="958506" y="800392"/>
            <a:ext cx="10264697" cy="1212102"/>
          </a:xfrm>
        </p:spPr>
        <p:txBody>
          <a:bodyPr>
            <a:normAutofit/>
          </a:bodyPr>
          <a:lstStyle/>
          <a:p>
            <a:pPr algn="ctr"/>
            <a:r>
              <a:rPr lang="en-US" sz="4000" dirty="0">
                <a:solidFill>
                  <a:srgbClr val="FFFFFF"/>
                </a:solidFill>
              </a:rPr>
              <a:t>IDOC Educational Services</a:t>
            </a:r>
          </a:p>
        </p:txBody>
      </p:sp>
      <p:sp>
        <p:nvSpPr>
          <p:cNvPr id="3" name="Content Placeholder 2">
            <a:extLst>
              <a:ext uri="{FF2B5EF4-FFF2-40B4-BE49-F238E27FC236}">
                <a16:creationId xmlns:a16="http://schemas.microsoft.com/office/drawing/2014/main" id="{5CFDC9EE-8CE0-4472-88E9-7F74A66318AE}"/>
              </a:ext>
            </a:extLst>
          </p:cNvPr>
          <p:cNvSpPr>
            <a:spLocks noGrp="1"/>
          </p:cNvSpPr>
          <p:nvPr>
            <p:ph idx="1"/>
          </p:nvPr>
        </p:nvSpPr>
        <p:spPr>
          <a:xfrm>
            <a:off x="1367624" y="2490436"/>
            <a:ext cx="9708995" cy="3567173"/>
          </a:xfrm>
        </p:spPr>
        <p:txBody>
          <a:bodyPr anchor="ctr">
            <a:normAutofit/>
          </a:bodyPr>
          <a:lstStyle/>
          <a:p>
            <a:r>
              <a:rPr lang="en-US" sz="2400"/>
              <a:t>ABE – Adult Basic Education </a:t>
            </a:r>
          </a:p>
          <a:p>
            <a:r>
              <a:rPr lang="en-US" sz="2400"/>
              <a:t>ADV/ABE - Advance Basic Education </a:t>
            </a:r>
          </a:p>
          <a:p>
            <a:r>
              <a:rPr lang="en-US" sz="2400"/>
              <a:t>GED Programming – Labs at each IDOC facility </a:t>
            </a:r>
          </a:p>
          <a:p>
            <a:r>
              <a:rPr lang="en-US" sz="2400"/>
              <a:t>Community Colleges - Lake Land, Danville Area College, Kaskaskia </a:t>
            </a:r>
          </a:p>
          <a:p>
            <a:pPr lvl="1"/>
            <a:r>
              <a:rPr lang="en-US"/>
              <a:t>Vocational services and associate level academic courses</a:t>
            </a:r>
          </a:p>
          <a:p>
            <a:r>
              <a:rPr lang="en-US" sz="2400"/>
              <a:t>Bachelor and Master Level Educational Programs - Expansion of post secondary education with Pell restoration  </a:t>
            </a:r>
          </a:p>
        </p:txBody>
      </p:sp>
    </p:spTree>
    <p:extLst>
      <p:ext uri="{BB962C8B-B14F-4D97-AF65-F5344CB8AC3E}">
        <p14:creationId xmlns:p14="http://schemas.microsoft.com/office/powerpoint/2010/main" val="1618606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lowchart: Document 2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DB87A9-701C-4E6F-8DB4-E9E3AD661451}"/>
              </a:ext>
            </a:extLst>
          </p:cNvPr>
          <p:cNvSpPr>
            <a:spLocks noGrp="1"/>
          </p:cNvSpPr>
          <p:nvPr>
            <p:ph type="title"/>
          </p:nvPr>
        </p:nvSpPr>
        <p:spPr>
          <a:xfrm>
            <a:off x="838200" y="171162"/>
            <a:ext cx="2840182" cy="2371148"/>
          </a:xfrm>
          <a:prstGeom prst="ellipse">
            <a:avLst/>
          </a:prstGeom>
        </p:spPr>
        <p:txBody>
          <a:bodyPr vert="horz" lIns="91440" tIns="45720" rIns="91440" bIns="45720" rtlCol="0" anchor="ctr">
            <a:normAutofit/>
          </a:bodyPr>
          <a:lstStyle/>
          <a:p>
            <a:r>
              <a:rPr lang="en-US" sz="2200" kern="1200">
                <a:solidFill>
                  <a:srgbClr val="FFFFFF"/>
                </a:solidFill>
                <a:latin typeface="+mj-lt"/>
                <a:ea typeface="+mj-ea"/>
                <a:cs typeface="+mj-cs"/>
              </a:rPr>
              <a:t>IDOC Educational Services 7/1/22 to 11/30/22</a:t>
            </a:r>
          </a:p>
        </p:txBody>
      </p:sp>
      <p:pic>
        <p:nvPicPr>
          <p:cNvPr id="5" name="Content Placeholder 4">
            <a:extLst>
              <a:ext uri="{FF2B5EF4-FFF2-40B4-BE49-F238E27FC236}">
                <a16:creationId xmlns:a16="http://schemas.microsoft.com/office/drawing/2014/main" id="{DA544852-E539-4B17-8BD9-427100910199}"/>
              </a:ext>
            </a:extLst>
          </p:cNvPr>
          <p:cNvPicPr>
            <a:picLocks noGrp="1" noChangeAspect="1"/>
          </p:cNvPicPr>
          <p:nvPr>
            <p:ph idx="1"/>
          </p:nvPr>
        </p:nvPicPr>
        <p:blipFill>
          <a:blip r:embed="rId2"/>
          <a:stretch>
            <a:fillRect/>
          </a:stretch>
        </p:blipFill>
        <p:spPr>
          <a:xfrm>
            <a:off x="4437894" y="640080"/>
            <a:ext cx="6887614" cy="5578816"/>
          </a:xfrm>
          <a:prstGeom prst="rect">
            <a:avLst/>
          </a:prstGeom>
        </p:spPr>
      </p:pic>
    </p:spTree>
    <p:extLst>
      <p:ext uri="{BB962C8B-B14F-4D97-AF65-F5344CB8AC3E}">
        <p14:creationId xmlns:p14="http://schemas.microsoft.com/office/powerpoint/2010/main" val="3198656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E023651-16E3-47D5-830C-751E92D4F1F2}"/>
              </a:ext>
            </a:extLst>
          </p:cNvPr>
          <p:cNvSpPr>
            <a:spLocks noGrp="1"/>
          </p:cNvSpPr>
          <p:nvPr>
            <p:ph type="title"/>
          </p:nvPr>
        </p:nvSpPr>
        <p:spPr>
          <a:xfrm>
            <a:off x="4384039" y="365125"/>
            <a:ext cx="7164493" cy="1325563"/>
          </a:xfrm>
        </p:spPr>
        <p:txBody>
          <a:bodyPr>
            <a:normAutofit/>
          </a:bodyPr>
          <a:lstStyle/>
          <a:p>
            <a:r>
              <a:rPr lang="en-US"/>
              <a:t>Community Colleges  </a:t>
            </a:r>
          </a:p>
        </p:txBody>
      </p:sp>
      <p:pic>
        <p:nvPicPr>
          <p:cNvPr id="16" name="Graphic 9" descr="Graduation Cap">
            <a:extLst>
              <a:ext uri="{FF2B5EF4-FFF2-40B4-BE49-F238E27FC236}">
                <a16:creationId xmlns:a16="http://schemas.microsoft.com/office/drawing/2014/main" id="{5765328D-0879-39D2-EA8B-2B68CCD8C0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060" y="1715781"/>
            <a:ext cx="3425957" cy="3425957"/>
          </a:xfrm>
          <a:prstGeom prst="rect">
            <a:avLst/>
          </a:prstGeom>
        </p:spPr>
      </p:pic>
      <p:sp>
        <p:nvSpPr>
          <p:cNvPr id="6" name="Content Placeholder 5">
            <a:extLst>
              <a:ext uri="{FF2B5EF4-FFF2-40B4-BE49-F238E27FC236}">
                <a16:creationId xmlns:a16="http://schemas.microsoft.com/office/drawing/2014/main" id="{72AB5007-25D7-47BD-B154-38D21D6255AD}"/>
              </a:ext>
            </a:extLst>
          </p:cNvPr>
          <p:cNvSpPr>
            <a:spLocks noGrp="1"/>
          </p:cNvSpPr>
          <p:nvPr>
            <p:ph idx="1"/>
          </p:nvPr>
        </p:nvSpPr>
        <p:spPr>
          <a:xfrm>
            <a:off x="4019107" y="1690689"/>
            <a:ext cx="7529425" cy="4486274"/>
          </a:xfrm>
        </p:spPr>
        <p:txBody>
          <a:bodyPr>
            <a:normAutofit/>
          </a:bodyPr>
          <a:lstStyle/>
          <a:p>
            <a:r>
              <a:rPr lang="en-US" sz="2000"/>
              <a:t>Academic Level College Courses – Lake Land, Danville, Kaskaskia. </a:t>
            </a:r>
          </a:p>
          <a:p>
            <a:r>
              <a:rPr lang="en-US" sz="2000"/>
              <a:t>Vocational Classes - College Credit Courses </a:t>
            </a:r>
          </a:p>
          <a:p>
            <a:pPr lvl="1"/>
            <a:r>
              <a:rPr lang="en-US" sz="2000"/>
              <a:t>Automotive Technology/Autobody </a:t>
            </a:r>
          </a:p>
          <a:p>
            <a:pPr lvl="1"/>
            <a:r>
              <a:rPr lang="en-US" sz="2000"/>
              <a:t>Culinary Arts</a:t>
            </a:r>
          </a:p>
          <a:p>
            <a:pPr lvl="1"/>
            <a:r>
              <a:rPr lang="en-US" sz="2000"/>
              <a:t>Welding</a:t>
            </a:r>
          </a:p>
          <a:p>
            <a:pPr lvl="1"/>
            <a:r>
              <a:rPr lang="en-US" sz="2000"/>
              <a:t>Manufacturing</a:t>
            </a:r>
          </a:p>
          <a:p>
            <a:pPr lvl="1"/>
            <a:r>
              <a:rPr lang="en-US" sz="2000"/>
              <a:t>Warehousing</a:t>
            </a:r>
          </a:p>
          <a:p>
            <a:pPr lvl="1"/>
            <a:r>
              <a:rPr lang="en-US" sz="2000"/>
              <a:t>Construction</a:t>
            </a:r>
          </a:p>
          <a:p>
            <a:pPr lvl="1"/>
            <a:r>
              <a:rPr lang="en-US" sz="2000"/>
              <a:t>Horticulture</a:t>
            </a:r>
          </a:p>
          <a:p>
            <a:pPr lvl="1"/>
            <a:r>
              <a:rPr lang="en-US" sz="2000"/>
              <a:t>Career Tech </a:t>
            </a:r>
          </a:p>
          <a:p>
            <a:pPr lvl="1"/>
            <a:r>
              <a:rPr lang="en-US" sz="2000"/>
              <a:t>Custodial Maintenance </a:t>
            </a:r>
          </a:p>
          <a:p>
            <a:pPr lvl="1"/>
            <a:r>
              <a:rPr lang="en-US" sz="2000"/>
              <a:t>Mechatronics </a:t>
            </a:r>
            <a:endParaRPr lang="en-US" sz="2000" dirty="0"/>
          </a:p>
        </p:txBody>
      </p:sp>
    </p:spTree>
    <p:extLst>
      <p:ext uri="{BB962C8B-B14F-4D97-AF65-F5344CB8AC3E}">
        <p14:creationId xmlns:p14="http://schemas.microsoft.com/office/powerpoint/2010/main" val="181706728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023651-16E3-47D5-830C-751E92D4F1F2}"/>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Bachelor and Master Level Educational Options</a:t>
            </a:r>
          </a:p>
        </p:txBody>
      </p:sp>
      <p:sp>
        <p:nvSpPr>
          <p:cNvPr id="6" name="Content Placeholder 5">
            <a:extLst>
              <a:ext uri="{FF2B5EF4-FFF2-40B4-BE49-F238E27FC236}">
                <a16:creationId xmlns:a16="http://schemas.microsoft.com/office/drawing/2014/main" id="{72AB5007-25D7-47BD-B154-38D21D6255AD}"/>
              </a:ext>
            </a:extLst>
          </p:cNvPr>
          <p:cNvSpPr>
            <a:spLocks noGrp="1"/>
          </p:cNvSpPr>
          <p:nvPr>
            <p:ph idx="1"/>
          </p:nvPr>
        </p:nvSpPr>
        <p:spPr>
          <a:xfrm>
            <a:off x="4504549" y="649480"/>
            <a:ext cx="6861058" cy="5546047"/>
          </a:xfrm>
        </p:spPr>
        <p:txBody>
          <a:bodyPr anchor="ctr">
            <a:normAutofit/>
          </a:bodyPr>
          <a:lstStyle/>
          <a:p>
            <a:pPr marL="0" indent="0">
              <a:spcBef>
                <a:spcPts val="0"/>
              </a:spcBef>
              <a:spcAft>
                <a:spcPts val="960"/>
              </a:spcAft>
              <a:buNone/>
            </a:pPr>
            <a:r>
              <a:rPr lang="en-US" sz="2000" dirty="0">
                <a:ea typeface="Calibri" panose="020F0502020204030204" pitchFamily="34" charset="0"/>
                <a:cs typeface="Times New Roman" panose="02020603050405020304" pitchFamily="18" charset="0"/>
              </a:rPr>
              <a:t>Adler University – Bachelor’s in Psychology – Big Muddy CC</a:t>
            </a:r>
          </a:p>
          <a:p>
            <a:pPr marL="0" indent="0">
              <a:spcBef>
                <a:spcPts val="0"/>
              </a:spcBef>
              <a:spcAft>
                <a:spcPts val="960"/>
              </a:spcAft>
              <a:buNone/>
            </a:pPr>
            <a:r>
              <a:rPr lang="en-US" sz="2000" dirty="0">
                <a:ea typeface="Calibri" panose="020F0502020204030204" pitchFamily="34" charset="0"/>
                <a:cs typeface="Times New Roman" panose="02020603050405020304" pitchFamily="18" charset="0"/>
              </a:rPr>
              <a:t>Augustana  - Bachelor’s in Liberal Arts with a Communications Major – East Moline CC</a:t>
            </a:r>
          </a:p>
          <a:p>
            <a:pPr marL="0" indent="0">
              <a:spcBef>
                <a:spcPts val="0"/>
              </a:spcBef>
              <a:spcAft>
                <a:spcPts val="960"/>
              </a:spcAft>
              <a:buNone/>
            </a:pPr>
            <a:r>
              <a:rPr lang="en-US" sz="2000" dirty="0">
                <a:ea typeface="Calibri" panose="020F0502020204030204" pitchFamily="34" charset="0"/>
                <a:cs typeface="Times New Roman" panose="02020603050405020304" pitchFamily="18" charset="0"/>
              </a:rPr>
              <a:t>Lewis University - Bachelor’s degree program in Professional Studies – Sheridan CC</a:t>
            </a:r>
          </a:p>
          <a:p>
            <a:pPr marL="0" indent="0">
              <a:spcBef>
                <a:spcPts val="0"/>
              </a:spcBef>
              <a:spcAft>
                <a:spcPts val="960"/>
              </a:spcAft>
              <a:buNone/>
            </a:pPr>
            <a:r>
              <a:rPr lang="en-US" sz="2000" dirty="0">
                <a:ea typeface="Calibri" panose="020F0502020204030204" pitchFamily="34" charset="0"/>
                <a:cs typeface="Times New Roman" panose="02020603050405020304" pitchFamily="18" charset="0"/>
              </a:rPr>
              <a:t>Danville Correctional Center:</a:t>
            </a:r>
          </a:p>
          <a:p>
            <a:pPr marL="411480" indent="-411480">
              <a:spcBef>
                <a:spcPts val="0"/>
              </a:spcBef>
              <a:buFont typeface="Symbol" panose="05050102010706020507" pitchFamily="18" charset="2"/>
              <a:buChar char=""/>
            </a:pPr>
            <a:r>
              <a:rPr lang="en-US" sz="2000" dirty="0">
                <a:ea typeface="Calibri" panose="020F0502020204030204" pitchFamily="34" charset="0"/>
                <a:cs typeface="Times New Roman" panose="02020603050405020304" pitchFamily="18" charset="0"/>
              </a:rPr>
              <a:t>Associate in Arts &amp; Associate in General Studies for Danville Area Community College</a:t>
            </a:r>
          </a:p>
          <a:p>
            <a:pPr marL="411480" indent="-411480">
              <a:spcBef>
                <a:spcPts val="0"/>
              </a:spcBef>
              <a:buFont typeface="Symbol" panose="05050102010706020507" pitchFamily="18" charset="2"/>
              <a:buChar char=""/>
            </a:pPr>
            <a:r>
              <a:rPr lang="en-US" sz="2000" dirty="0">
                <a:ea typeface="Calibri" panose="020F0502020204030204" pitchFamily="34" charset="0"/>
                <a:cs typeface="Times New Roman" panose="02020603050405020304" pitchFamily="18" charset="0"/>
              </a:rPr>
              <a:t>Divine Hope Bible College - Associate Certificate (not Degree) &amp; Bachelor Certificate (not Degree)</a:t>
            </a:r>
          </a:p>
          <a:p>
            <a:pPr marL="411480" indent="-411480">
              <a:spcBef>
                <a:spcPts val="0"/>
              </a:spcBef>
              <a:buFont typeface="Symbol" panose="05050102010706020507" pitchFamily="18" charset="2"/>
              <a:buChar char=""/>
            </a:pPr>
            <a:r>
              <a:rPr lang="en-US" sz="2000" dirty="0">
                <a:ea typeface="Calibri" panose="020F0502020204030204" pitchFamily="34" charset="0"/>
                <a:cs typeface="Times New Roman" panose="02020603050405020304" pitchFamily="18" charset="0"/>
              </a:rPr>
              <a:t>University of Illinois / Equal Justice Project - Educational Studies Certificates/ Humanity Certificates</a:t>
            </a:r>
          </a:p>
          <a:p>
            <a:pPr marL="411480" indent="-411480">
              <a:spcBef>
                <a:spcPts val="0"/>
              </a:spcBef>
              <a:spcAft>
                <a:spcPts val="960"/>
              </a:spcAft>
              <a:buFont typeface="Symbol" panose="05050102010706020507" pitchFamily="18" charset="2"/>
              <a:buChar char=""/>
            </a:pPr>
            <a:r>
              <a:rPr lang="en-US" sz="2000" dirty="0">
                <a:ea typeface="Calibri" panose="020F0502020204030204" pitchFamily="34" charset="0"/>
                <a:cs typeface="Times New Roman" panose="02020603050405020304" pitchFamily="18" charset="0"/>
              </a:rPr>
              <a:t>Eastern Illinois University - Bachelor’s degree in General Studies – Graduation of 3 students on 1/12/23.</a:t>
            </a:r>
          </a:p>
          <a:p>
            <a:pPr marL="411480" indent="-411480">
              <a:spcBef>
                <a:spcPts val="0"/>
              </a:spcBef>
              <a:buFont typeface="Symbol" panose="05050102010706020507" pitchFamily="18" charset="2"/>
              <a:buChar char=""/>
            </a:pPr>
            <a:endParaRPr lang="en-US" sz="2000" dirty="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1581163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023651-16E3-47D5-830C-751E92D4F1F2}"/>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Bachelor and Master Level Educational Options</a:t>
            </a:r>
          </a:p>
        </p:txBody>
      </p:sp>
      <p:sp>
        <p:nvSpPr>
          <p:cNvPr id="6" name="Content Placeholder 5">
            <a:extLst>
              <a:ext uri="{FF2B5EF4-FFF2-40B4-BE49-F238E27FC236}">
                <a16:creationId xmlns:a16="http://schemas.microsoft.com/office/drawing/2014/main" id="{72AB5007-25D7-47BD-B154-38D21D6255AD}"/>
              </a:ext>
            </a:extLst>
          </p:cNvPr>
          <p:cNvSpPr>
            <a:spLocks noGrp="1"/>
          </p:cNvSpPr>
          <p:nvPr>
            <p:ph idx="1"/>
          </p:nvPr>
        </p:nvSpPr>
        <p:spPr>
          <a:xfrm>
            <a:off x="4504549" y="649480"/>
            <a:ext cx="6861058" cy="5546047"/>
          </a:xfrm>
        </p:spPr>
        <p:txBody>
          <a:bodyPr anchor="ctr">
            <a:normAutofit/>
          </a:bodyPr>
          <a:lstStyle/>
          <a:p>
            <a:pPr marL="0" indent="0">
              <a:lnSpc>
                <a:spcPct val="107000"/>
              </a:lnSpc>
              <a:spcBef>
                <a:spcPts val="0"/>
              </a:spcBef>
              <a:spcAft>
                <a:spcPts val="960"/>
              </a:spcAft>
              <a:buNone/>
            </a:pPr>
            <a:r>
              <a:rPr lang="en-US" sz="2000" dirty="0">
                <a:ea typeface="Calibri" panose="020F0502020204030204" pitchFamily="34" charset="0"/>
                <a:cs typeface="Times New Roman" panose="02020603050405020304" pitchFamily="18" charset="0"/>
              </a:rPr>
              <a:t>Logan Correctional Center:</a:t>
            </a:r>
          </a:p>
          <a:p>
            <a:pPr marL="411480" indent="-411480">
              <a:lnSpc>
                <a:spcPct val="107000"/>
              </a:lnSpc>
              <a:spcBef>
                <a:spcPts val="0"/>
              </a:spcBef>
              <a:buFont typeface="Symbol" panose="05050102010706020507" pitchFamily="18" charset="2"/>
              <a:buChar char=""/>
            </a:pPr>
            <a:r>
              <a:rPr lang="en-US" sz="2000" dirty="0">
                <a:ea typeface="Calibri" panose="020F0502020204030204" pitchFamily="34" charset="0"/>
                <a:cs typeface="Times New Roman" panose="02020603050405020304" pitchFamily="18" charset="0"/>
              </a:rPr>
              <a:t>Northwestern Prison Education Program – Associates degree in Liberal Arts  </a:t>
            </a:r>
          </a:p>
          <a:p>
            <a:pPr marL="411480" indent="-411480">
              <a:lnSpc>
                <a:spcPct val="107000"/>
              </a:lnSpc>
              <a:spcBef>
                <a:spcPts val="0"/>
              </a:spcBef>
              <a:spcAft>
                <a:spcPts val="960"/>
              </a:spcAft>
              <a:buFont typeface="Symbol" panose="05050102010706020507" pitchFamily="18" charset="2"/>
              <a:buChar char=""/>
            </a:pPr>
            <a:r>
              <a:rPr lang="en-US" sz="2000" dirty="0">
                <a:ea typeface="Calibri" panose="020F0502020204030204" pitchFamily="34" charset="0"/>
                <a:cs typeface="Times New Roman" panose="02020603050405020304" pitchFamily="18" charset="0"/>
              </a:rPr>
              <a:t>North Park Theological Seminary -- Master of Arts in Restorative Arts</a:t>
            </a:r>
          </a:p>
          <a:p>
            <a:pPr marL="0" indent="0">
              <a:lnSpc>
                <a:spcPct val="107000"/>
              </a:lnSpc>
              <a:spcBef>
                <a:spcPts val="0"/>
              </a:spcBef>
              <a:spcAft>
                <a:spcPts val="960"/>
              </a:spcAft>
              <a:buNone/>
            </a:pPr>
            <a:r>
              <a:rPr lang="en-US" sz="2000" dirty="0">
                <a:ea typeface="Calibri" panose="020F0502020204030204" pitchFamily="34" charset="0"/>
                <a:cs typeface="Times New Roman" panose="02020603050405020304" pitchFamily="18" charset="0"/>
              </a:rPr>
              <a:t>Stateville Correctional Center:</a:t>
            </a:r>
          </a:p>
          <a:p>
            <a:pPr marL="411480" indent="-411480">
              <a:lnSpc>
                <a:spcPct val="107000"/>
              </a:lnSpc>
              <a:spcBef>
                <a:spcPts val="0"/>
              </a:spcBef>
              <a:buFont typeface="Symbol" panose="05050102010706020507" pitchFamily="18" charset="2"/>
              <a:buChar char=""/>
            </a:pPr>
            <a:r>
              <a:rPr lang="en-US" sz="2000" dirty="0">
                <a:ea typeface="Calibri" panose="020F0502020204030204" pitchFamily="34" charset="0"/>
                <a:cs typeface="Times New Roman" panose="02020603050405020304" pitchFamily="18" charset="0"/>
              </a:rPr>
              <a:t>North Park:  Bachelors / Masters (Restorative Arts &amp; Christian Ministry)</a:t>
            </a:r>
          </a:p>
          <a:p>
            <a:pPr marL="411480" indent="-411480">
              <a:lnSpc>
                <a:spcPct val="107000"/>
              </a:lnSpc>
              <a:spcBef>
                <a:spcPts val="0"/>
              </a:spcBef>
              <a:buFont typeface="Symbol" panose="05050102010706020507" pitchFamily="18" charset="2"/>
              <a:buChar char=""/>
            </a:pPr>
            <a:r>
              <a:rPr lang="en-US" sz="2000" dirty="0">
                <a:ea typeface="Calibri" panose="020F0502020204030204" pitchFamily="34" charset="0"/>
                <a:cs typeface="Times New Roman" panose="02020603050405020304" pitchFamily="18" charset="0"/>
              </a:rPr>
              <a:t>Northwestern - A.A through Oakton Community College / Bachelor - (Liberal Arts curriculum for both degrees)</a:t>
            </a:r>
          </a:p>
          <a:p>
            <a:pPr marL="411480" indent="-411480">
              <a:lnSpc>
                <a:spcPct val="107000"/>
              </a:lnSpc>
              <a:spcBef>
                <a:spcPts val="0"/>
              </a:spcBef>
              <a:buFont typeface="Symbol" panose="05050102010706020507" pitchFamily="18" charset="2"/>
              <a:buChar char=""/>
            </a:pPr>
            <a:r>
              <a:rPr lang="en-US" sz="2000" dirty="0">
                <a:ea typeface="Calibri" panose="020F0502020204030204" pitchFamily="34" charset="0"/>
                <a:cs typeface="Times New Roman" panose="02020603050405020304" pitchFamily="18" charset="0"/>
              </a:rPr>
              <a:t>Northeastern (UWW – University Without Walls) - Bachelors (Liberal Arts)</a:t>
            </a:r>
          </a:p>
          <a:p>
            <a:pPr marL="411480" indent="-411480">
              <a:lnSpc>
                <a:spcPct val="107000"/>
              </a:lnSpc>
              <a:spcBef>
                <a:spcPts val="0"/>
              </a:spcBef>
              <a:buFont typeface="Symbol" panose="05050102010706020507" pitchFamily="18" charset="2"/>
              <a:buChar char=""/>
            </a:pPr>
            <a:r>
              <a:rPr lang="en-US" sz="2000" dirty="0">
                <a:ea typeface="Calibri" panose="020F0502020204030204" pitchFamily="34" charset="0"/>
                <a:cs typeface="Times New Roman" panose="02020603050405020304" pitchFamily="18" charset="0"/>
              </a:rPr>
              <a:t>DePaul University – Inside out Program – Non-credit bearing </a:t>
            </a:r>
          </a:p>
          <a:p>
            <a:endParaRPr lang="en-US" sz="2000" dirty="0"/>
          </a:p>
        </p:txBody>
      </p:sp>
    </p:spTree>
    <p:extLst>
      <p:ext uri="{BB962C8B-B14F-4D97-AF65-F5344CB8AC3E}">
        <p14:creationId xmlns:p14="http://schemas.microsoft.com/office/powerpoint/2010/main" val="4071568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943276" y="712268"/>
            <a:ext cx="10410524" cy="1193533"/>
          </a:xfrm>
        </p:spPr>
        <p:txBody>
          <a:bodyPr>
            <a:normAutofit/>
          </a:bodyPr>
          <a:lstStyle/>
          <a:p>
            <a:pPr algn="ctr"/>
            <a:r>
              <a:rPr lang="en-US" dirty="0">
                <a:solidFill>
                  <a:schemeClr val="accent1">
                    <a:lumMod val="75000"/>
                  </a:schemeClr>
                </a:solidFill>
              </a:rPr>
              <a:t>Vocational Programming</a:t>
            </a:r>
          </a:p>
        </p:txBody>
      </p:sp>
      <p:graphicFrame>
        <p:nvGraphicFramePr>
          <p:cNvPr id="5" name="Content Placeholder 2">
            <a:extLst>
              <a:ext uri="{FF2B5EF4-FFF2-40B4-BE49-F238E27FC236}">
                <a16:creationId xmlns:a16="http://schemas.microsoft.com/office/drawing/2014/main" id="{DDDDE339-9A9F-42A4-8674-7B8860A09F64}"/>
              </a:ext>
            </a:extLst>
          </p:cNvPr>
          <p:cNvGraphicFramePr>
            <a:graphicFrameLocks noGrp="1"/>
          </p:cNvGraphicFramePr>
          <p:nvPr>
            <p:ph idx="1"/>
            <p:extLst>
              <p:ext uri="{D42A27DB-BD31-4B8C-83A1-F6EECF244321}">
                <p14:modId xmlns:p14="http://schemas.microsoft.com/office/powerpoint/2010/main" val="4282878724"/>
              </p:ext>
            </p:extLst>
          </p:nvPr>
        </p:nvGraphicFramePr>
        <p:xfrm>
          <a:off x="943276" y="2050181"/>
          <a:ext cx="10410524" cy="4126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1673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E023651-16E3-47D5-830C-751E92D4F1F2}"/>
              </a:ext>
            </a:extLst>
          </p:cNvPr>
          <p:cNvSpPr>
            <a:spLocks noGrp="1"/>
          </p:cNvSpPr>
          <p:nvPr>
            <p:ph type="title"/>
          </p:nvPr>
        </p:nvSpPr>
        <p:spPr>
          <a:xfrm>
            <a:off x="958506" y="800392"/>
            <a:ext cx="10264697" cy="1212102"/>
          </a:xfrm>
        </p:spPr>
        <p:txBody>
          <a:bodyPr>
            <a:normAutofit/>
          </a:bodyPr>
          <a:lstStyle/>
          <a:p>
            <a:pPr algn="ctr"/>
            <a:r>
              <a:rPr lang="en-US" sz="4000" b="1" dirty="0">
                <a:solidFill>
                  <a:srgbClr val="FFFFFF"/>
                </a:solidFill>
              </a:rPr>
              <a:t>Illinois Correctional Industries</a:t>
            </a:r>
          </a:p>
        </p:txBody>
      </p:sp>
      <p:sp>
        <p:nvSpPr>
          <p:cNvPr id="3" name="Content Placeholder 2">
            <a:extLst>
              <a:ext uri="{FF2B5EF4-FFF2-40B4-BE49-F238E27FC236}">
                <a16:creationId xmlns:a16="http://schemas.microsoft.com/office/drawing/2014/main" id="{E3CC0361-BCFC-4BD3-A487-5CDAAB09E0A2}"/>
              </a:ext>
            </a:extLst>
          </p:cNvPr>
          <p:cNvSpPr>
            <a:spLocks noGrp="1"/>
          </p:cNvSpPr>
          <p:nvPr>
            <p:ph idx="1"/>
          </p:nvPr>
        </p:nvSpPr>
        <p:spPr>
          <a:xfrm>
            <a:off x="1367624" y="2490436"/>
            <a:ext cx="9708995" cy="3567173"/>
          </a:xfrm>
        </p:spPr>
        <p:txBody>
          <a:bodyPr anchor="ctr">
            <a:normAutofit/>
          </a:bodyPr>
          <a:lstStyle/>
          <a:p>
            <a:r>
              <a:rPr lang="en-US" sz="2200" b="0" i="0">
                <a:effectLst/>
              </a:rPr>
              <a:t>The mission of </a:t>
            </a:r>
            <a:r>
              <a:rPr lang="en-US" sz="2200" b="1" i="0" u="sng">
                <a:effectLst/>
                <a:hlinkClick r:id="rId3"/>
              </a:rPr>
              <a:t>Illinois Correctional Industries (ICI)</a:t>
            </a:r>
            <a:r>
              <a:rPr lang="en-US" sz="2200" b="0" i="0">
                <a:effectLst/>
              </a:rPr>
              <a:t> is to provide incarcerated individuals with vocational skills and training necessary to be successful upon release from prison.</a:t>
            </a:r>
          </a:p>
          <a:p>
            <a:r>
              <a:rPr lang="en-US" sz="2200" b="0" i="0">
                <a:effectLst/>
              </a:rPr>
              <a:t>ICI currently has programs operating in 16 Illinois Department of Corrections facilities producing a variety of products and providing various services.</a:t>
            </a:r>
          </a:p>
          <a:p>
            <a:r>
              <a:rPr lang="en-US" sz="2200" b="0" i="0">
                <a:effectLst/>
                <a:latin typeface="-apple-system"/>
              </a:rPr>
              <a:t>ICI focuses on providing skills needed to assist incarcerated individuals in successful rehabilitation and reentry into the community. More than 950 men and women are employed in meaningful work situations that aid in developing useable skills and positive work habits.</a:t>
            </a:r>
          </a:p>
          <a:p>
            <a:r>
              <a:rPr lang="en-US" sz="2200">
                <a:latin typeface="-apple-system"/>
              </a:rPr>
              <a:t>Working to add Department of Labor Apprenticeships to ICI shops. </a:t>
            </a:r>
            <a:endParaRPr lang="en-US" sz="2200"/>
          </a:p>
        </p:txBody>
      </p:sp>
    </p:spTree>
    <p:extLst>
      <p:ext uri="{BB962C8B-B14F-4D97-AF65-F5344CB8AC3E}">
        <p14:creationId xmlns:p14="http://schemas.microsoft.com/office/powerpoint/2010/main" val="585062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ectangle 104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ci-map">
            <a:extLst>
              <a:ext uri="{FF2B5EF4-FFF2-40B4-BE49-F238E27FC236}">
                <a16:creationId xmlns:a16="http://schemas.microsoft.com/office/drawing/2014/main" id="{004225F4-451B-4DD7-8B58-2EF0FEE4D6E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5247" y="0"/>
            <a:ext cx="794251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13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303DE86-217F-439F-9C70-1AEE734F14EE}"/>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FF759D-CE0F-12FD-6E84-96EADA2E8FE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Looking at Corrections with a Different Lens</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542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66650" y="1332952"/>
            <a:ext cx="3926898" cy="3921176"/>
          </a:xfrm>
        </p:spPr>
        <p:txBody>
          <a:bodyPr anchor="ctr">
            <a:normAutofit/>
          </a:bodyPr>
          <a:lstStyle/>
          <a:p>
            <a:pPr algn="ctr"/>
            <a:r>
              <a:rPr lang="en-US" sz="5400" b="1" dirty="0"/>
              <a:t>Earned Program  Sentence Credit</a:t>
            </a:r>
          </a:p>
        </p:txBody>
      </p:sp>
      <p:grpSp>
        <p:nvGrpSpPr>
          <p:cNvPr id="36" name="Group 35">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37"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sz="quarter" idx="1"/>
          </p:nvPr>
        </p:nvSpPr>
        <p:spPr>
          <a:xfrm>
            <a:off x="5932967" y="499832"/>
            <a:ext cx="5996763" cy="6124251"/>
          </a:xfrm>
        </p:spPr>
        <p:txBody>
          <a:bodyPr anchor="ctr">
            <a:normAutofit lnSpcReduction="10000"/>
          </a:bodyPr>
          <a:lstStyle/>
          <a:p>
            <a:pPr>
              <a:buFont typeface="Arial" panose="020B0604020202020204" pitchFamily="34" charset="0"/>
              <a:buChar char="•"/>
            </a:pPr>
            <a:endParaRPr lang="en-US" sz="1400" b="1" u="sng" dirty="0"/>
          </a:p>
          <a:p>
            <a:pPr>
              <a:buFont typeface="Arial" panose="020B0604020202020204" pitchFamily="34" charset="0"/>
              <a:buChar char="•"/>
            </a:pPr>
            <a:r>
              <a:rPr lang="en-US" sz="1800" b="1" dirty="0"/>
              <a:t>Behavior Modification : </a:t>
            </a:r>
            <a:r>
              <a:rPr lang="en-US" sz="1800" dirty="0"/>
              <a:t>designed to provide individuals with the means to identify and alter undesired thinking and behavioral patterns.</a:t>
            </a:r>
          </a:p>
          <a:p>
            <a:pPr marL="0" indent="0">
              <a:buNone/>
            </a:pPr>
            <a:endParaRPr lang="en-US" sz="1800" dirty="0"/>
          </a:p>
          <a:p>
            <a:pPr>
              <a:buFont typeface="Arial" panose="020B0604020202020204" pitchFamily="34" charset="0"/>
              <a:buChar char="•"/>
            </a:pPr>
            <a:r>
              <a:rPr lang="en-US" sz="1800" b="1" dirty="0"/>
              <a:t>Life Skills: </a:t>
            </a:r>
            <a:r>
              <a:rPr lang="en-US" sz="1800" dirty="0"/>
              <a:t>designed to promote personal skills to better prepare the individual for a productive return to society.</a:t>
            </a:r>
          </a:p>
          <a:p>
            <a:pPr>
              <a:buFont typeface="Arial" panose="020B0604020202020204" pitchFamily="34" charset="0"/>
              <a:buChar char="•"/>
            </a:pPr>
            <a:endParaRPr lang="en-US" sz="1800" dirty="0"/>
          </a:p>
          <a:p>
            <a:pPr>
              <a:buFont typeface="Arial" panose="020B0604020202020204" pitchFamily="34" charset="0"/>
              <a:buChar char="•"/>
            </a:pPr>
            <a:r>
              <a:rPr lang="en-US" sz="1800" b="1" dirty="0"/>
              <a:t>Community Re-Entry:</a:t>
            </a:r>
            <a:r>
              <a:rPr lang="en-US" sz="1800" dirty="0"/>
              <a:t> designed to provide individuals with information on release procedures and the tools to assist them in a positive re-entry into society.</a:t>
            </a:r>
          </a:p>
          <a:p>
            <a:pPr>
              <a:buFont typeface="Arial" panose="020B0604020202020204" pitchFamily="34" charset="0"/>
              <a:buChar char="•"/>
            </a:pPr>
            <a:endParaRPr lang="en-US" sz="1800" dirty="0"/>
          </a:p>
          <a:p>
            <a:pPr>
              <a:buFont typeface="Arial" panose="020B0604020202020204" pitchFamily="34" charset="0"/>
              <a:buChar char="•"/>
            </a:pPr>
            <a:r>
              <a:rPr lang="en-US" sz="1800" b="1" dirty="0"/>
              <a:t>Education &amp; Vocational</a:t>
            </a:r>
            <a:r>
              <a:rPr lang="en-US" sz="1800" dirty="0"/>
              <a:t>: authorized academic and vocational programs.</a:t>
            </a:r>
          </a:p>
          <a:p>
            <a:pPr>
              <a:buFont typeface="Arial" panose="020B0604020202020204" pitchFamily="34" charset="0"/>
              <a:buChar char="•"/>
            </a:pPr>
            <a:endParaRPr lang="en-US" sz="1800" dirty="0"/>
          </a:p>
          <a:p>
            <a:pPr>
              <a:buFont typeface="Arial" panose="020B0604020202020204" pitchFamily="34" charset="0"/>
              <a:buChar char="•"/>
            </a:pPr>
            <a:r>
              <a:rPr lang="en-US" sz="1800" b="1" dirty="0"/>
              <a:t>Substance Abuse Education or Treatment:</a:t>
            </a:r>
            <a:r>
              <a:rPr lang="en-US" sz="1800" dirty="0"/>
              <a:t>  substance use education,  counseling, or treatment for drug and/or alcohol abuse.</a:t>
            </a:r>
          </a:p>
          <a:p>
            <a:pPr marL="0" indent="0">
              <a:buNone/>
            </a:pPr>
            <a:endParaRPr lang="en-US" sz="1800" dirty="0"/>
          </a:p>
          <a:p>
            <a:pPr>
              <a:buFont typeface="Arial" panose="020B0604020202020204" pitchFamily="34" charset="0"/>
              <a:buChar char="•"/>
            </a:pPr>
            <a:r>
              <a:rPr lang="en-US" sz="1800" b="1" dirty="0"/>
              <a:t>Correctional Industries: </a:t>
            </a:r>
            <a:r>
              <a:rPr lang="en-US" sz="1800" dirty="0"/>
              <a:t>Work based learning </a:t>
            </a:r>
          </a:p>
          <a:p>
            <a:endParaRPr lang="en-US" sz="1400" dirty="0"/>
          </a:p>
        </p:txBody>
      </p:sp>
    </p:spTree>
    <p:extLst>
      <p:ext uri="{BB962C8B-B14F-4D97-AF65-F5344CB8AC3E}">
        <p14:creationId xmlns:p14="http://schemas.microsoft.com/office/powerpoint/2010/main" val="3186381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3FFA5F9-5132-4E61-AE63-3245DC53E8B2}"/>
              </a:ext>
            </a:extLst>
          </p:cNvPr>
          <p:cNvSpPr>
            <a:spLocks noGrp="1"/>
          </p:cNvSpPr>
          <p:nvPr>
            <p:ph type="title"/>
          </p:nvPr>
        </p:nvSpPr>
        <p:spPr>
          <a:xfrm>
            <a:off x="958506" y="800392"/>
            <a:ext cx="10264697" cy="1212102"/>
          </a:xfrm>
        </p:spPr>
        <p:txBody>
          <a:bodyPr>
            <a:normAutofit/>
          </a:bodyPr>
          <a:lstStyle/>
          <a:p>
            <a:pPr algn="ctr"/>
            <a:r>
              <a:rPr lang="en-US" sz="4000" dirty="0">
                <a:solidFill>
                  <a:srgbClr val="FFFFFF"/>
                </a:solidFill>
              </a:rPr>
              <a:t>Office of Sex Offender Services </a:t>
            </a:r>
          </a:p>
        </p:txBody>
      </p:sp>
      <p:sp>
        <p:nvSpPr>
          <p:cNvPr id="3" name="Content Placeholder 2">
            <a:extLst>
              <a:ext uri="{FF2B5EF4-FFF2-40B4-BE49-F238E27FC236}">
                <a16:creationId xmlns:a16="http://schemas.microsoft.com/office/drawing/2014/main" id="{B99B1C17-54D9-4D1C-84F8-C18F37D1DB26}"/>
              </a:ext>
            </a:extLst>
          </p:cNvPr>
          <p:cNvSpPr>
            <a:spLocks noGrp="1"/>
          </p:cNvSpPr>
          <p:nvPr>
            <p:ph idx="1"/>
          </p:nvPr>
        </p:nvSpPr>
        <p:spPr>
          <a:xfrm>
            <a:off x="1367624" y="2490436"/>
            <a:ext cx="9708995" cy="3567173"/>
          </a:xfrm>
        </p:spPr>
        <p:txBody>
          <a:bodyPr anchor="ctr">
            <a:normAutofit/>
          </a:bodyPr>
          <a:lstStyle/>
          <a:p>
            <a:pPr marL="0" indent="0">
              <a:buNone/>
            </a:pPr>
            <a:r>
              <a:rPr lang="en-US" sz="1700">
                <a:latin typeface="Calibri" panose="020F0502020204030204" pitchFamily="34" charset="0"/>
                <a:ea typeface="Calibri" panose="020F0502020204030204" pitchFamily="34" charset="0"/>
                <a:cs typeface="Times New Roman" panose="02020603050405020304" pitchFamily="18" charset="0"/>
              </a:rPr>
              <a:t>Voluntary Sex Offender Treatment Program</a:t>
            </a:r>
          </a:p>
          <a:p>
            <a:r>
              <a:rPr lang="en-US" sz="1700">
                <a:latin typeface="Calibri" panose="020F0502020204030204" pitchFamily="34" charset="0"/>
                <a:ea typeface="Calibri" panose="020F0502020204030204" pitchFamily="34" charset="0"/>
                <a:cs typeface="Times New Roman" panose="02020603050405020304" pitchFamily="18" charset="0"/>
              </a:rPr>
              <a:t>The VSOTP is offered to individuals in custody who present as moderate to high risk of sexual recidivism.  </a:t>
            </a:r>
          </a:p>
          <a:p>
            <a:r>
              <a:rPr lang="en-US" sz="1700">
                <a:ea typeface="Calibri" panose="020F0502020204030204" pitchFamily="34" charset="0"/>
                <a:cs typeface="Times New Roman" panose="02020603050405020304" pitchFamily="18" charset="0"/>
              </a:rPr>
              <a:t>A</a:t>
            </a:r>
            <a:r>
              <a:rPr lang="en-US" sz="1700">
                <a:effectLst/>
                <a:ea typeface="Calibri" panose="020F0502020204030204" pitchFamily="34" charset="0"/>
                <a:cs typeface="Times New Roman" panose="02020603050405020304" pitchFamily="18" charset="0"/>
              </a:rPr>
              <a:t>ssessments utilized by IDOC sex offender services in the Static 99R and Stable 2007.</a:t>
            </a:r>
            <a:endParaRPr lang="en-US" sz="1700">
              <a:latin typeface="Calibri" panose="020F0502020204030204" pitchFamily="34" charset="0"/>
              <a:ea typeface="Calibri" panose="020F0502020204030204" pitchFamily="34" charset="0"/>
              <a:cs typeface="Times New Roman" panose="02020603050405020304" pitchFamily="18" charset="0"/>
            </a:endParaRPr>
          </a:p>
          <a:p>
            <a:r>
              <a:rPr lang="en-US" sz="1700">
                <a:latin typeface="Calibri" panose="020F0502020204030204" pitchFamily="34" charset="0"/>
                <a:ea typeface="Calibri" panose="020F0502020204030204" pitchFamily="34" charset="0"/>
                <a:cs typeface="Times New Roman" panose="02020603050405020304" pitchFamily="18" charset="0"/>
              </a:rPr>
              <a:t>The VSOTP is provided by licensed sex offender treatment providers and follow Sex Offender Management Board guidelines.  </a:t>
            </a:r>
          </a:p>
          <a:p>
            <a:r>
              <a:rPr lang="en-US" sz="1700">
                <a:latin typeface="Calibri" panose="020F0502020204030204" pitchFamily="34" charset="0"/>
                <a:ea typeface="Calibri" panose="020F0502020204030204" pitchFamily="34" charset="0"/>
                <a:cs typeface="Times New Roman" panose="02020603050405020304" pitchFamily="18" charset="0"/>
              </a:rPr>
              <a:t>Big Muddy River Correctional Center – 50 active participants (200 treatment beds when fully staffed)</a:t>
            </a:r>
          </a:p>
          <a:p>
            <a:r>
              <a:rPr lang="en-US" sz="1700">
                <a:latin typeface="Calibri" panose="020F0502020204030204" pitchFamily="34" charset="0"/>
                <a:ea typeface="Calibri" panose="020F0502020204030204" pitchFamily="34" charset="0"/>
                <a:cs typeface="Times New Roman" panose="02020603050405020304" pitchFamily="18" charset="0"/>
              </a:rPr>
              <a:t>Taylorville Correctional Center - 100 active participants (250 treatment beds when fully staffed) </a:t>
            </a:r>
          </a:p>
          <a:p>
            <a:r>
              <a:rPr lang="en-US" sz="1700">
                <a:effectLst/>
                <a:ea typeface="Calibri" panose="020F0502020204030204" pitchFamily="34" charset="0"/>
                <a:cs typeface="Times New Roman" panose="02020603050405020304" pitchFamily="18" charset="0"/>
              </a:rPr>
              <a:t>Length of treatment depends on the individual but is typically between 12 and 18 months</a:t>
            </a:r>
          </a:p>
          <a:p>
            <a:r>
              <a:rPr lang="en-US" sz="1700"/>
              <a:t>Roughly 150 people past their MSR date</a:t>
            </a:r>
          </a:p>
        </p:txBody>
      </p:sp>
    </p:spTree>
    <p:extLst>
      <p:ext uri="{BB962C8B-B14F-4D97-AF65-F5344CB8AC3E}">
        <p14:creationId xmlns:p14="http://schemas.microsoft.com/office/powerpoint/2010/main" val="285865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Addiction Recovery Management Services</a:t>
            </a:r>
          </a:p>
        </p:txBody>
      </p:sp>
      <p:sp>
        <p:nvSpPr>
          <p:cNvPr id="3" name="Content Placeholder 2"/>
          <p:cNvSpPr>
            <a:spLocks noGrp="1"/>
          </p:cNvSpPr>
          <p:nvPr>
            <p:ph idx="1"/>
          </p:nvPr>
        </p:nvSpPr>
        <p:spPr>
          <a:xfrm>
            <a:off x="4810259" y="649480"/>
            <a:ext cx="6555347" cy="5546047"/>
          </a:xfrm>
        </p:spPr>
        <p:txBody>
          <a:bodyPr anchor="ctr">
            <a:normAutofit/>
          </a:bodyPr>
          <a:lstStyle/>
          <a:p>
            <a:pPr marL="114300" indent="0">
              <a:buNone/>
            </a:pPr>
            <a:r>
              <a:rPr lang="en-US" sz="2000" dirty="0"/>
              <a:t>Baseline services provided throughout the agency are:</a:t>
            </a:r>
          </a:p>
          <a:p>
            <a:r>
              <a:rPr lang="en-US" sz="2000" dirty="0"/>
              <a:t>Drug Education – All sites are providing the Hazelden Curricula for drug education. This is a voluntary 12 week group for baseline drug information.</a:t>
            </a:r>
          </a:p>
          <a:p>
            <a:r>
              <a:rPr lang="en-US" sz="2000" dirty="0"/>
              <a:t>Substance Abuse Screenings – All sites are able to provide the standardized Texas Christian University Screening Tool to identify individuals who need substance abuse treatment. In addition, all individuals coming into the Department of Corrections are being screened with this tool by TASC and/or other vendor/staff. There is a statewide substance abuse wait list that is generated through the Reception and Classification Units as a result of the front-end identification of individuals who need substance abuse treatment.</a:t>
            </a:r>
          </a:p>
          <a:p>
            <a:r>
              <a:rPr lang="en-US" sz="2000" dirty="0"/>
              <a:t>Support Groups  – Alcoholics Anonymous and Narcotics Anonymous. 12 step/support programming is available at all sites.</a:t>
            </a:r>
          </a:p>
          <a:p>
            <a:endParaRPr lang="en-US" sz="2000" dirty="0"/>
          </a:p>
        </p:txBody>
      </p:sp>
    </p:spTree>
    <p:extLst>
      <p:ext uri="{BB962C8B-B14F-4D97-AF65-F5344CB8AC3E}">
        <p14:creationId xmlns:p14="http://schemas.microsoft.com/office/powerpoint/2010/main" val="3584796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r>
              <a:rPr lang="en-US" sz="4000" dirty="0">
                <a:solidFill>
                  <a:srgbClr val="FFFFFF"/>
                </a:solidFill>
              </a:rPr>
              <a:t>Substance Abuse Treatment Partners </a:t>
            </a:r>
          </a:p>
        </p:txBody>
      </p:sp>
      <p:sp>
        <p:nvSpPr>
          <p:cNvPr id="3" name="Content Placeholder 2"/>
          <p:cNvSpPr>
            <a:spLocks noGrp="1"/>
          </p:cNvSpPr>
          <p:nvPr>
            <p:ph idx="1"/>
          </p:nvPr>
        </p:nvSpPr>
        <p:spPr>
          <a:xfrm>
            <a:off x="4810259" y="649480"/>
            <a:ext cx="6555347" cy="5546047"/>
          </a:xfrm>
        </p:spPr>
        <p:txBody>
          <a:bodyPr anchor="ctr">
            <a:noAutofit/>
          </a:bodyPr>
          <a:lstStyle/>
          <a:p>
            <a:pPr marL="0" indent="0">
              <a:buNone/>
            </a:pPr>
            <a:r>
              <a:rPr lang="en-US" sz="2000" b="1" u="sng" dirty="0"/>
              <a:t>TASC:</a:t>
            </a:r>
          </a:p>
          <a:p>
            <a:r>
              <a:rPr lang="en-US" sz="2000" dirty="0"/>
              <a:t>Completes intake substance use screenings at IDOC reception centers: NRC (Stateville), Graham, Menard and Logan. </a:t>
            </a:r>
          </a:p>
          <a:p>
            <a:r>
              <a:rPr lang="en-US" sz="2000" dirty="0"/>
              <a:t>Provides treatment at SWICC with pre-release and post release services.</a:t>
            </a:r>
          </a:p>
          <a:p>
            <a:r>
              <a:rPr lang="en-US" sz="2000" dirty="0"/>
              <a:t>Mom and Babies program at Decatur CC.</a:t>
            </a:r>
          </a:p>
          <a:p>
            <a:r>
              <a:rPr lang="en-US" sz="2000" dirty="0"/>
              <a:t>Provides pre-release and post release services at Sheridan.</a:t>
            </a:r>
          </a:p>
          <a:p>
            <a:pPr marL="0" indent="0">
              <a:buNone/>
            </a:pPr>
            <a:r>
              <a:rPr lang="en-US" sz="2000" b="1" u="sng" dirty="0"/>
              <a:t>Comprehensive Connections:</a:t>
            </a:r>
            <a:r>
              <a:rPr lang="en-US" sz="2000" b="1" dirty="0"/>
              <a:t>  </a:t>
            </a:r>
            <a:r>
              <a:rPr lang="en-US" sz="2000" dirty="0"/>
              <a:t>Big Muddy Correctional Center</a:t>
            </a:r>
          </a:p>
          <a:p>
            <a:pPr marL="0" indent="0">
              <a:buNone/>
            </a:pPr>
            <a:r>
              <a:rPr lang="en-US" sz="2000" b="1" u="sng" dirty="0"/>
              <a:t>Geo</a:t>
            </a:r>
            <a:r>
              <a:rPr lang="en-US" sz="2000" u="sng" dirty="0"/>
              <a:t>:</a:t>
            </a:r>
            <a:r>
              <a:rPr lang="en-US" sz="2000" dirty="0"/>
              <a:t> </a:t>
            </a:r>
          </a:p>
          <a:p>
            <a:r>
              <a:rPr lang="en-US" sz="2000" dirty="0"/>
              <a:t>Jacksonville Correctional Center</a:t>
            </a:r>
          </a:p>
          <a:p>
            <a:r>
              <a:rPr lang="en-US" sz="2000" dirty="0"/>
              <a:t>Day Reporting Centers:  East St. Louis, Decatur, Rockford and Chicago (multiple locations across the city)</a:t>
            </a:r>
          </a:p>
        </p:txBody>
      </p:sp>
    </p:spTree>
    <p:extLst>
      <p:ext uri="{BB962C8B-B14F-4D97-AF65-F5344CB8AC3E}">
        <p14:creationId xmlns:p14="http://schemas.microsoft.com/office/powerpoint/2010/main" val="3009514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r>
              <a:rPr lang="en-US" sz="4000" dirty="0">
                <a:solidFill>
                  <a:srgbClr val="FFFFFF"/>
                </a:solidFill>
              </a:rPr>
              <a:t>Substance Abuse Treatment Partners </a:t>
            </a:r>
          </a:p>
        </p:txBody>
      </p:sp>
      <p:sp>
        <p:nvSpPr>
          <p:cNvPr id="3" name="Content Placeholder 2"/>
          <p:cNvSpPr>
            <a:spLocks noGrp="1"/>
          </p:cNvSpPr>
          <p:nvPr>
            <p:ph idx="1"/>
          </p:nvPr>
        </p:nvSpPr>
        <p:spPr>
          <a:xfrm>
            <a:off x="4810259" y="649480"/>
            <a:ext cx="6555347" cy="5546047"/>
          </a:xfrm>
        </p:spPr>
        <p:txBody>
          <a:bodyPr anchor="ctr">
            <a:noAutofit/>
          </a:bodyPr>
          <a:lstStyle/>
          <a:p>
            <a:pPr marL="0" indent="0">
              <a:buNone/>
            </a:pPr>
            <a:r>
              <a:rPr lang="en-US" sz="2000" b="1" u="sng" dirty="0" err="1"/>
              <a:t>Westcare</a:t>
            </a:r>
            <a:r>
              <a:rPr lang="en-US" sz="2000" dirty="0"/>
              <a:t>: All programs are SUPR Licensed. </a:t>
            </a:r>
          </a:p>
          <a:p>
            <a:r>
              <a:rPr lang="en-US" sz="2000" dirty="0"/>
              <a:t>Sheridan CC: Substance Use Disorder TX/Therapeutic Community</a:t>
            </a:r>
          </a:p>
          <a:p>
            <a:pPr lvl="1"/>
            <a:r>
              <a:rPr lang="en-US" sz="2000" dirty="0"/>
              <a:t>Total beds: 1250; Current: 708; orientation: 166</a:t>
            </a:r>
          </a:p>
          <a:p>
            <a:r>
              <a:rPr lang="en-US" sz="2000" dirty="0"/>
              <a:t>Lincoln CC: Substance Use Disorder TX</a:t>
            </a:r>
          </a:p>
          <a:p>
            <a:pPr lvl="1"/>
            <a:r>
              <a:rPr lang="en-US" sz="2000" dirty="0"/>
              <a:t>Total beds: 50; Current: 48; orientation: 0; Waitlist: 72</a:t>
            </a:r>
          </a:p>
          <a:p>
            <a:r>
              <a:rPr lang="en-US" sz="2000" dirty="0" err="1"/>
              <a:t>DuQoin</a:t>
            </a:r>
            <a:r>
              <a:rPr lang="en-US" sz="2000" dirty="0"/>
              <a:t> IIP: Substance Use Treatment</a:t>
            </a:r>
          </a:p>
          <a:p>
            <a:pPr lvl="1"/>
            <a:r>
              <a:rPr lang="en-US" sz="2000" dirty="0"/>
              <a:t>Program model has recently changed from 4 months to 1 year.</a:t>
            </a:r>
          </a:p>
          <a:p>
            <a:pPr lvl="1"/>
            <a:r>
              <a:rPr lang="en-US" sz="2000" dirty="0"/>
              <a:t>48 people currently in the program; 12 in orientation. </a:t>
            </a:r>
          </a:p>
          <a:p>
            <a:r>
              <a:rPr lang="en-US" sz="2000" dirty="0"/>
              <a:t>Logan CC: Gender Specific Substance Use Disorder TX</a:t>
            </a:r>
          </a:p>
          <a:p>
            <a:pPr lvl="1"/>
            <a:r>
              <a:rPr lang="en-US" sz="2000" dirty="0"/>
              <a:t>Total beds: 130; Current: 96; Waitlist: 38</a:t>
            </a:r>
          </a:p>
          <a:p>
            <a:r>
              <a:rPr lang="en-US" sz="2000" dirty="0"/>
              <a:t>Logan CC:  Dual Diagnosis TX</a:t>
            </a:r>
          </a:p>
          <a:p>
            <a:pPr lvl="1"/>
            <a:r>
              <a:rPr lang="en-US" sz="2000" dirty="0"/>
              <a:t>Total beds: 52; Current 52; waitlist: 56</a:t>
            </a:r>
          </a:p>
          <a:p>
            <a:r>
              <a:rPr lang="en-US" sz="2000" dirty="0"/>
              <a:t>Decatur CC: Dual Diagnosis TX</a:t>
            </a:r>
          </a:p>
          <a:p>
            <a:pPr lvl="1"/>
            <a:r>
              <a:rPr lang="en-US" sz="2000" dirty="0"/>
              <a:t>Total beds: 26; current: 26; waitlist: 74</a:t>
            </a:r>
          </a:p>
        </p:txBody>
      </p:sp>
    </p:spTree>
    <p:extLst>
      <p:ext uri="{BB962C8B-B14F-4D97-AF65-F5344CB8AC3E}">
        <p14:creationId xmlns:p14="http://schemas.microsoft.com/office/powerpoint/2010/main" val="3312264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023651-16E3-47D5-830C-751E92D4F1F2}"/>
              </a:ext>
            </a:extLst>
          </p:cNvPr>
          <p:cNvSpPr>
            <a:spLocks noGrp="1"/>
          </p:cNvSpPr>
          <p:nvPr>
            <p:ph type="title"/>
          </p:nvPr>
        </p:nvSpPr>
        <p:spPr>
          <a:xfrm>
            <a:off x="838200" y="556995"/>
            <a:ext cx="10515600" cy="1133693"/>
          </a:xfrm>
        </p:spPr>
        <p:txBody>
          <a:bodyPr>
            <a:normAutofit/>
          </a:bodyPr>
          <a:lstStyle/>
          <a:p>
            <a:pPr algn="ctr"/>
            <a:r>
              <a:rPr lang="en-US" sz="5200" dirty="0"/>
              <a:t>Re-Entry Unit in IDOC</a:t>
            </a:r>
          </a:p>
        </p:txBody>
      </p:sp>
      <p:graphicFrame>
        <p:nvGraphicFramePr>
          <p:cNvPr id="22" name="Content Placeholder 2">
            <a:extLst>
              <a:ext uri="{FF2B5EF4-FFF2-40B4-BE49-F238E27FC236}">
                <a16:creationId xmlns:a16="http://schemas.microsoft.com/office/drawing/2014/main" id="{A2EDE1C9-9EEC-880B-968C-85F975B90BD4}"/>
              </a:ext>
            </a:extLst>
          </p:cNvPr>
          <p:cNvGraphicFramePr>
            <a:graphicFrameLocks noGrp="1"/>
          </p:cNvGraphicFramePr>
          <p:nvPr>
            <p:ph idx="1"/>
            <p:extLst>
              <p:ext uri="{D42A27DB-BD31-4B8C-83A1-F6EECF244321}">
                <p14:modId xmlns:p14="http://schemas.microsoft.com/office/powerpoint/2010/main" val="27797328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0714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E9250F-4FB7-41B6-8FBF-74B787F38DD2}"/>
              </a:ext>
            </a:extLst>
          </p:cNvPr>
          <p:cNvSpPr>
            <a:spLocks noGrp="1"/>
          </p:cNvSpPr>
          <p:nvPr>
            <p:ph type="title"/>
          </p:nvPr>
        </p:nvSpPr>
        <p:spPr>
          <a:xfrm>
            <a:off x="1371599" y="294538"/>
            <a:ext cx="9895951" cy="1033669"/>
          </a:xfrm>
        </p:spPr>
        <p:txBody>
          <a:bodyPr>
            <a:normAutofit/>
          </a:bodyPr>
          <a:lstStyle/>
          <a:p>
            <a:pPr algn="ctr"/>
            <a:r>
              <a:rPr lang="en-US" sz="4000" b="1" dirty="0">
                <a:solidFill>
                  <a:srgbClr val="FFFFFF"/>
                </a:solidFill>
              </a:rPr>
              <a:t>Re-Entry Specialist </a:t>
            </a:r>
          </a:p>
        </p:txBody>
      </p:sp>
      <p:sp>
        <p:nvSpPr>
          <p:cNvPr id="3" name="Content Placeholder 2">
            <a:extLst>
              <a:ext uri="{FF2B5EF4-FFF2-40B4-BE49-F238E27FC236}">
                <a16:creationId xmlns:a16="http://schemas.microsoft.com/office/drawing/2014/main" id="{D038041E-4A1B-4010-890E-0878FEFD284E}"/>
              </a:ext>
            </a:extLst>
          </p:cNvPr>
          <p:cNvSpPr>
            <a:spLocks noGrp="1"/>
          </p:cNvSpPr>
          <p:nvPr>
            <p:ph idx="1"/>
          </p:nvPr>
        </p:nvSpPr>
        <p:spPr>
          <a:xfrm>
            <a:off x="669851" y="1885278"/>
            <a:ext cx="10425779" cy="4678183"/>
          </a:xfrm>
        </p:spPr>
        <p:txBody>
          <a:bodyPr anchor="ctr">
            <a:normAutofit/>
          </a:bodyPr>
          <a:lstStyle/>
          <a:p>
            <a:pPr marL="0" indent="0">
              <a:buNone/>
            </a:pPr>
            <a:r>
              <a:rPr lang="en-US" sz="1900" dirty="0">
                <a:hlinkClick r:id="rId2"/>
              </a:rPr>
              <a:t>730 ILCS 5/3-18-30: Reentry Specialist </a:t>
            </a:r>
            <a:endParaRPr lang="en-US" sz="1900" dirty="0"/>
          </a:p>
          <a:p>
            <a:pPr marL="0" indent="0">
              <a:buNone/>
            </a:pPr>
            <a:r>
              <a:rPr lang="en-US" sz="1900" dirty="0"/>
              <a:t>House Bill 3465 - Reentry Specialist was signed into law on May 13, 2022 and is now Public Act 102-0760. This law establishes the duties and responsibilities of Reentry Specialists. Effective January 1, 2023.</a:t>
            </a:r>
          </a:p>
          <a:p>
            <a:r>
              <a:rPr lang="en-US" sz="1900" dirty="0"/>
              <a:t>Unified Code of Corrections: Sec. 3-18-30. Reentry Specialist. Irrespective of whether an institution or facility has access to a reentry program under this Article, each institution or facility shall hire a reentry specialist to assist with the reentry of offenders into the community who have been committed to the Department for commission of a felony. The Department shall provide by rule for the duties and responsibilities of reentry specialists, including, but not limited to, signing inmates up for health care under the federal Patient Protection and Affordable Care Act.</a:t>
            </a:r>
          </a:p>
          <a:p>
            <a:pPr lvl="1"/>
            <a:r>
              <a:rPr lang="en-US" sz="1900" dirty="0"/>
              <a:t>Correctional Counselor III – Reentry Counselor </a:t>
            </a:r>
            <a:endParaRPr lang="en-US" sz="1900" b="0" i="0" u="none" strike="noStrike" baseline="0" dirty="0"/>
          </a:p>
          <a:p>
            <a:pPr marL="0" indent="0">
              <a:buNone/>
            </a:pPr>
            <a:endParaRPr lang="en-US" sz="1900" dirty="0"/>
          </a:p>
        </p:txBody>
      </p:sp>
    </p:spTree>
    <p:extLst>
      <p:ext uri="{BB962C8B-B14F-4D97-AF65-F5344CB8AC3E}">
        <p14:creationId xmlns:p14="http://schemas.microsoft.com/office/powerpoint/2010/main" val="3968013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Shape 55">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1259B06-A039-4694-92D2-94CC9D5415E8}"/>
              </a:ext>
            </a:extLst>
          </p:cNvPr>
          <p:cNvSpPr>
            <a:spLocks noGrp="1"/>
          </p:cNvSpPr>
          <p:nvPr>
            <p:ph type="title"/>
          </p:nvPr>
        </p:nvSpPr>
        <p:spPr>
          <a:xfrm>
            <a:off x="934872" y="982272"/>
            <a:ext cx="3388419" cy="4560970"/>
          </a:xfrm>
        </p:spPr>
        <p:txBody>
          <a:bodyPr>
            <a:normAutofit/>
          </a:bodyPr>
          <a:lstStyle/>
          <a:p>
            <a:r>
              <a:rPr lang="en-US" sz="4000" dirty="0">
                <a:solidFill>
                  <a:srgbClr val="FFFFFF"/>
                </a:solidFill>
              </a:rPr>
              <a:t>Re-Entry Counselors</a:t>
            </a:r>
          </a:p>
        </p:txBody>
      </p:sp>
      <p:sp>
        <p:nvSpPr>
          <p:cNvPr id="58"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Content Placeholder 2">
            <a:extLst>
              <a:ext uri="{FF2B5EF4-FFF2-40B4-BE49-F238E27FC236}">
                <a16:creationId xmlns:a16="http://schemas.microsoft.com/office/drawing/2014/main" id="{112D9135-6AF6-447A-89A3-49BEE77BFE45}"/>
              </a:ext>
            </a:extLst>
          </p:cNvPr>
          <p:cNvSpPr>
            <a:spLocks noGrp="1"/>
          </p:cNvSpPr>
          <p:nvPr>
            <p:ph idx="1"/>
          </p:nvPr>
        </p:nvSpPr>
        <p:spPr>
          <a:xfrm>
            <a:off x="5221862" y="1719618"/>
            <a:ext cx="5948831" cy="4334629"/>
          </a:xfrm>
        </p:spPr>
        <p:txBody>
          <a:bodyPr anchor="ctr">
            <a:normAutofit lnSpcReduction="10000"/>
          </a:bodyPr>
          <a:lstStyle/>
          <a:p>
            <a:pPr marL="0" indent="0">
              <a:buNone/>
            </a:pPr>
            <a:endParaRPr lang="en-US" sz="1900" dirty="0">
              <a:solidFill>
                <a:srgbClr val="FEFFFF"/>
              </a:solidFill>
            </a:endParaRPr>
          </a:p>
          <a:p>
            <a:pPr marL="0" indent="0">
              <a:buNone/>
            </a:pPr>
            <a:r>
              <a:rPr lang="en-US" sz="1900" dirty="0">
                <a:solidFill>
                  <a:srgbClr val="FEFFFF"/>
                </a:solidFill>
              </a:rPr>
              <a:t>Job Responsibilities:  </a:t>
            </a:r>
          </a:p>
          <a:p>
            <a:r>
              <a:rPr lang="en-US" sz="1900" dirty="0">
                <a:solidFill>
                  <a:srgbClr val="FEFFFF"/>
                </a:solidFill>
              </a:rPr>
              <a:t>State and Federal agency liaison: Veteran Affairs, DCFS, DHS, SOS, IDES and Social Security Administration</a:t>
            </a:r>
          </a:p>
          <a:p>
            <a:r>
              <a:rPr lang="en-US" sz="1900" dirty="0">
                <a:solidFill>
                  <a:srgbClr val="FEFFFF"/>
                </a:solidFill>
              </a:rPr>
              <a:t>Manages the Re-Entry Resource Rooms</a:t>
            </a:r>
          </a:p>
          <a:p>
            <a:pPr lvl="1"/>
            <a:r>
              <a:rPr lang="en-US" sz="1900" dirty="0">
                <a:solidFill>
                  <a:srgbClr val="FEFFFF"/>
                </a:solidFill>
              </a:rPr>
              <a:t>Computers, Resource guides, Webex In-reach series</a:t>
            </a:r>
          </a:p>
          <a:p>
            <a:r>
              <a:rPr lang="en-US" sz="1900" dirty="0">
                <a:solidFill>
                  <a:srgbClr val="FEFFFF"/>
                </a:solidFill>
              </a:rPr>
              <a:t>Medicaid enrollment and SNAP enrollment (expansion to all IDOC facilities will be completed in 2023)</a:t>
            </a:r>
          </a:p>
          <a:p>
            <a:r>
              <a:rPr lang="en-US" sz="1900" dirty="0">
                <a:solidFill>
                  <a:srgbClr val="FEFFFF"/>
                </a:solidFill>
              </a:rPr>
              <a:t>Vital document obtainment and State of Illinois identification card</a:t>
            </a:r>
          </a:p>
          <a:p>
            <a:r>
              <a:rPr lang="en-US" sz="1900" dirty="0">
                <a:solidFill>
                  <a:srgbClr val="FEFFFF"/>
                </a:solidFill>
              </a:rPr>
              <a:t>Re-Entry Prep Program (formerly known as parole school)</a:t>
            </a:r>
          </a:p>
          <a:p>
            <a:r>
              <a:rPr lang="en-US" sz="1900" dirty="0">
                <a:solidFill>
                  <a:srgbClr val="FEFFFF"/>
                </a:solidFill>
              </a:rPr>
              <a:t>Re-Entry Summits (2x a year)</a:t>
            </a:r>
          </a:p>
          <a:p>
            <a:endParaRPr lang="en-US" sz="1900" dirty="0">
              <a:solidFill>
                <a:srgbClr val="FEFFFF"/>
              </a:solidFill>
            </a:endParaRPr>
          </a:p>
          <a:p>
            <a:pPr marL="0" indent="0">
              <a:buNone/>
            </a:pPr>
            <a:endParaRPr lang="en-US" sz="1900" dirty="0">
              <a:solidFill>
                <a:srgbClr val="FEFFFF"/>
              </a:solidFill>
            </a:endParaRPr>
          </a:p>
          <a:p>
            <a:pPr marL="0" indent="0">
              <a:buNone/>
            </a:pPr>
            <a:endParaRPr lang="en-US" sz="1900" dirty="0">
              <a:solidFill>
                <a:srgbClr val="FEFFFF"/>
              </a:solidFill>
            </a:endParaRPr>
          </a:p>
        </p:txBody>
      </p:sp>
    </p:spTree>
    <p:extLst>
      <p:ext uri="{BB962C8B-B14F-4D97-AF65-F5344CB8AC3E}">
        <p14:creationId xmlns:p14="http://schemas.microsoft.com/office/powerpoint/2010/main" val="1088010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Shape 2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16DB87A9-701C-4E6F-8DB4-E9E3AD661451}"/>
              </a:ext>
            </a:extLst>
          </p:cNvPr>
          <p:cNvSpPr>
            <a:spLocks noGrp="1"/>
          </p:cNvSpPr>
          <p:nvPr>
            <p:ph type="title"/>
          </p:nvPr>
        </p:nvSpPr>
        <p:spPr>
          <a:xfrm>
            <a:off x="535020" y="685800"/>
            <a:ext cx="2780271" cy="5105400"/>
          </a:xfrm>
        </p:spPr>
        <p:txBody>
          <a:bodyPr>
            <a:normAutofit/>
          </a:bodyPr>
          <a:lstStyle/>
          <a:p>
            <a:r>
              <a:rPr lang="en-US" sz="3700" b="1">
                <a:solidFill>
                  <a:srgbClr val="FFFFFF"/>
                </a:solidFill>
              </a:rPr>
              <a:t>Collaboration With Other State Agencies</a:t>
            </a:r>
          </a:p>
        </p:txBody>
      </p:sp>
      <p:graphicFrame>
        <p:nvGraphicFramePr>
          <p:cNvPr id="5" name="Content Placeholder 2">
            <a:extLst>
              <a:ext uri="{FF2B5EF4-FFF2-40B4-BE49-F238E27FC236}">
                <a16:creationId xmlns:a16="http://schemas.microsoft.com/office/drawing/2014/main" id="{63C4DD4A-0483-0F80-E540-D0BC4AFD3DF2}"/>
              </a:ext>
            </a:extLst>
          </p:cNvPr>
          <p:cNvGraphicFramePr>
            <a:graphicFrameLocks noGrp="1"/>
          </p:cNvGraphicFramePr>
          <p:nvPr>
            <p:ph idx="1"/>
            <p:extLst>
              <p:ext uri="{D42A27DB-BD31-4B8C-83A1-F6EECF244321}">
                <p14:modId xmlns:p14="http://schemas.microsoft.com/office/powerpoint/2010/main" val="4418395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9887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6"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E023651-16E3-47D5-830C-751E92D4F1F2}"/>
              </a:ext>
            </a:extLst>
          </p:cNvPr>
          <p:cNvSpPr>
            <a:spLocks noGrp="1"/>
          </p:cNvSpPr>
          <p:nvPr>
            <p:ph type="title"/>
          </p:nvPr>
        </p:nvSpPr>
        <p:spPr>
          <a:xfrm>
            <a:off x="1098468" y="885651"/>
            <a:ext cx="3229803" cy="4624603"/>
          </a:xfrm>
        </p:spPr>
        <p:txBody>
          <a:bodyPr>
            <a:normAutofit/>
          </a:bodyPr>
          <a:lstStyle/>
          <a:p>
            <a:r>
              <a:rPr lang="en-US">
                <a:solidFill>
                  <a:srgbClr val="FFFFFF"/>
                </a:solidFill>
              </a:rPr>
              <a:t>Healthcare Enrollment</a:t>
            </a:r>
          </a:p>
        </p:txBody>
      </p:sp>
      <p:sp>
        <p:nvSpPr>
          <p:cNvPr id="3" name="Content Placeholder 2">
            <a:extLst>
              <a:ext uri="{FF2B5EF4-FFF2-40B4-BE49-F238E27FC236}">
                <a16:creationId xmlns:a16="http://schemas.microsoft.com/office/drawing/2014/main" id="{E3CC0361-BCFC-4BD3-A487-5CDAAB09E0A2}"/>
              </a:ext>
            </a:extLst>
          </p:cNvPr>
          <p:cNvSpPr>
            <a:spLocks noGrp="1"/>
          </p:cNvSpPr>
          <p:nvPr>
            <p:ph idx="1"/>
          </p:nvPr>
        </p:nvSpPr>
        <p:spPr>
          <a:xfrm>
            <a:off x="4978708" y="885651"/>
            <a:ext cx="6525220" cy="4616849"/>
          </a:xfrm>
        </p:spPr>
        <p:txBody>
          <a:bodyPr anchor="ctr">
            <a:normAutofit/>
          </a:bodyPr>
          <a:lstStyle/>
          <a:p>
            <a:r>
              <a:rPr lang="en-US" sz="2000" b="0" i="0"/>
              <a:t>Individuals released after January 1</a:t>
            </a:r>
            <a:r>
              <a:rPr lang="en-US" sz="2000" b="0" i="0" baseline="30000"/>
              <a:t>st</a:t>
            </a:r>
            <a:r>
              <a:rPr lang="en-US" sz="2000" b="0" i="0"/>
              <a:t>, 2021, are being screened for Medicaid eligibility in accordance with 730 ILCS 5/3-14-1(a-3).</a:t>
            </a:r>
            <a:endParaRPr lang="en-US" sz="2000"/>
          </a:p>
          <a:p>
            <a:r>
              <a:rPr lang="en-US" sz="2000"/>
              <a:t>Process is initiated 60 days from individual's release.</a:t>
            </a:r>
          </a:p>
          <a:p>
            <a:r>
              <a:rPr lang="en-US" sz="2000"/>
              <a:t>Staff assist with application completion. </a:t>
            </a:r>
          </a:p>
          <a:p>
            <a:r>
              <a:rPr lang="en-US" sz="2000"/>
              <a:t>For those approved, Individuals leave the facility with a medical card. </a:t>
            </a:r>
          </a:p>
          <a:p>
            <a:r>
              <a:rPr lang="en-US" sz="2000"/>
              <a:t>There is at least one staff member at each facility, and a Corrections Assessment Specialist at the parole offices, who have access to the Integrated Eligibility System. </a:t>
            </a:r>
          </a:p>
          <a:p>
            <a:r>
              <a:rPr lang="en-US" sz="2000"/>
              <a:t>Important to ensure individuals have access to health care services.</a:t>
            </a:r>
          </a:p>
        </p:txBody>
      </p:sp>
    </p:spTree>
    <p:extLst>
      <p:ext uri="{BB962C8B-B14F-4D97-AF65-F5344CB8AC3E}">
        <p14:creationId xmlns:p14="http://schemas.microsoft.com/office/powerpoint/2010/main" val="3542264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EB358B-357F-4EA6-92A2-25D10AD571D5}"/>
              </a:ext>
            </a:extLst>
          </p:cNvPr>
          <p:cNvSpPr>
            <a:spLocks noGrp="1"/>
          </p:cNvSpPr>
          <p:nvPr>
            <p:ph type="title"/>
          </p:nvPr>
        </p:nvSpPr>
        <p:spPr>
          <a:xfrm>
            <a:off x="656823" y="962166"/>
            <a:ext cx="3103808" cy="4421876"/>
          </a:xfrm>
        </p:spPr>
        <p:txBody>
          <a:bodyPr vert="horz" lIns="91440" tIns="45720" rIns="91440" bIns="45720" rtlCol="0" anchor="t">
            <a:normAutofit/>
          </a:bodyPr>
          <a:lstStyle/>
          <a:p>
            <a:pPr algn="r"/>
            <a:r>
              <a:rPr lang="en-US" sz="4000"/>
              <a:t>Incentive Based Population Management</a:t>
            </a:r>
          </a:p>
        </p:txBody>
      </p:sp>
      <p:sp>
        <p:nvSpPr>
          <p:cNvPr id="48" name="Content Placeholder 2">
            <a:extLst>
              <a:ext uri="{FF2B5EF4-FFF2-40B4-BE49-F238E27FC236}">
                <a16:creationId xmlns:a16="http://schemas.microsoft.com/office/drawing/2014/main" id="{8AC430F9-93A3-4737-B34E-B46DAFE0B7C4}"/>
              </a:ext>
            </a:extLst>
          </p:cNvPr>
          <p:cNvSpPr>
            <a:spLocks noGrp="1"/>
          </p:cNvSpPr>
          <p:nvPr>
            <p:ph idx="1"/>
          </p:nvPr>
        </p:nvSpPr>
        <p:spPr>
          <a:xfrm>
            <a:off x="4088929" y="962167"/>
            <a:ext cx="6858113" cy="4743174"/>
          </a:xfrm>
        </p:spPr>
        <p:txBody>
          <a:bodyPr vert="horz" lIns="91440" tIns="45720" rIns="91440" bIns="45720" rtlCol="0" anchor="t">
            <a:normAutofit/>
          </a:bodyPr>
          <a:lstStyle/>
          <a:p>
            <a:r>
              <a:rPr lang="en-US" sz="2000" cap="none" dirty="0"/>
              <a:t>As part of Illinois Department of Correction’s efforts at continual improvement, the Department is actively working to develop a more seamless and coherent system of incentives and opportunities. </a:t>
            </a:r>
          </a:p>
          <a:p>
            <a:r>
              <a:rPr lang="en-US" sz="2000" cap="none" dirty="0"/>
              <a:t>This system will emphasize the reinforcement of positive behavior and rehabilitation over punishment and a reliance on holding offenses. </a:t>
            </a:r>
          </a:p>
          <a:p>
            <a:r>
              <a:rPr lang="en-US" sz="2000" cap="none" dirty="0"/>
              <a:t>It will also emphasize the use of clear and attainable rewards for positive behavior as well as easily understood sanctions for misbehavior. </a:t>
            </a:r>
          </a:p>
          <a:p>
            <a:r>
              <a:rPr lang="en-US" sz="2000" cap="none" dirty="0"/>
              <a:t>This revised system is built on six pillars : updates to security classification; implementation of statewide risk and needs assessment tool; individualized case planning; expansion and streamlining sentence credit; creation of re-entry pathways; and right sizing of community supervision. </a:t>
            </a:r>
          </a:p>
          <a:p>
            <a:endParaRPr lang="en-US" sz="2000" dirty="0"/>
          </a:p>
        </p:txBody>
      </p:sp>
      <p:sp>
        <p:nvSpPr>
          <p:cNvPr id="101" name="Rectangle 10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915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E9250F-4FB7-41B6-8FBF-74B787F38DD2}"/>
              </a:ext>
            </a:extLst>
          </p:cNvPr>
          <p:cNvSpPr>
            <a:spLocks noGrp="1"/>
          </p:cNvSpPr>
          <p:nvPr>
            <p:ph type="title"/>
          </p:nvPr>
        </p:nvSpPr>
        <p:spPr>
          <a:xfrm>
            <a:off x="643467" y="321734"/>
            <a:ext cx="10905066" cy="1135737"/>
          </a:xfrm>
        </p:spPr>
        <p:txBody>
          <a:bodyPr>
            <a:normAutofit/>
          </a:bodyPr>
          <a:lstStyle/>
          <a:p>
            <a:pPr algn="ctr"/>
            <a:r>
              <a:rPr lang="fr-FR" sz="3600" b="1" dirty="0" err="1"/>
              <a:t>Supplemental</a:t>
            </a:r>
            <a:r>
              <a:rPr lang="fr-FR" sz="3600" b="1" dirty="0"/>
              <a:t> Nutrition Assistance Program (SNAP)</a:t>
            </a:r>
            <a:endParaRPr lang="en-US" sz="3600" b="1" dirty="0"/>
          </a:p>
        </p:txBody>
      </p:sp>
      <p:sp>
        <p:nvSpPr>
          <p:cNvPr id="29" name="Rectangle 2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2">
            <a:extLst>
              <a:ext uri="{FF2B5EF4-FFF2-40B4-BE49-F238E27FC236}">
                <a16:creationId xmlns:a16="http://schemas.microsoft.com/office/drawing/2014/main" id="{16611028-4AE3-3DF4-B386-9F3DCBF1C437}"/>
              </a:ext>
            </a:extLst>
          </p:cNvPr>
          <p:cNvGraphicFramePr>
            <a:graphicFrameLocks noGrp="1"/>
          </p:cNvGraphicFramePr>
          <p:nvPr>
            <p:ph idx="1"/>
            <p:extLst>
              <p:ext uri="{D42A27DB-BD31-4B8C-83A1-F6EECF244321}">
                <p14:modId xmlns:p14="http://schemas.microsoft.com/office/powerpoint/2010/main" val="24030417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2299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FFA5F9-5132-4E61-AE63-3245DC53E8B2}"/>
              </a:ext>
            </a:extLst>
          </p:cNvPr>
          <p:cNvSpPr>
            <a:spLocks noGrp="1"/>
          </p:cNvSpPr>
          <p:nvPr>
            <p:ph type="title"/>
          </p:nvPr>
        </p:nvSpPr>
        <p:spPr>
          <a:xfrm>
            <a:off x="1136397" y="502020"/>
            <a:ext cx="5323715" cy="1642970"/>
          </a:xfrm>
        </p:spPr>
        <p:txBody>
          <a:bodyPr anchor="b">
            <a:normAutofit/>
          </a:bodyPr>
          <a:lstStyle/>
          <a:p>
            <a:r>
              <a:rPr lang="en-US" sz="4000"/>
              <a:t>Secretary of State – State ID Program</a:t>
            </a:r>
          </a:p>
        </p:txBody>
      </p:sp>
      <p:sp>
        <p:nvSpPr>
          <p:cNvPr id="3" name="Content Placeholder 2">
            <a:extLst>
              <a:ext uri="{FF2B5EF4-FFF2-40B4-BE49-F238E27FC236}">
                <a16:creationId xmlns:a16="http://schemas.microsoft.com/office/drawing/2014/main" id="{B99B1C17-54D9-4D1C-84F8-C18F37D1DB26}"/>
              </a:ext>
            </a:extLst>
          </p:cNvPr>
          <p:cNvSpPr>
            <a:spLocks noGrp="1"/>
          </p:cNvSpPr>
          <p:nvPr>
            <p:ph idx="1"/>
          </p:nvPr>
        </p:nvSpPr>
        <p:spPr>
          <a:xfrm>
            <a:off x="1144923" y="2405894"/>
            <a:ext cx="5315189" cy="3535083"/>
          </a:xfrm>
        </p:spPr>
        <p:txBody>
          <a:bodyPr anchor="t">
            <a:normAutofit/>
          </a:bodyPr>
          <a:lstStyle/>
          <a:p>
            <a:r>
              <a:rPr lang="en-US" sz="1900"/>
              <a:t>1,345 State IDs have been issued since the program started.  </a:t>
            </a:r>
          </a:p>
          <a:p>
            <a:r>
              <a:rPr lang="en-US" sz="1900"/>
              <a:t>State IDs are being issued at every IDOC facility.</a:t>
            </a:r>
          </a:p>
          <a:p>
            <a:r>
              <a:rPr lang="en-US" sz="1900"/>
              <a:t>Limitations: </a:t>
            </a:r>
          </a:p>
          <a:p>
            <a:pPr lvl="1"/>
            <a:r>
              <a:rPr lang="en-US" sz="1900"/>
              <a:t>Individuals do not have their vital documents – variety of reasons</a:t>
            </a:r>
          </a:p>
          <a:p>
            <a:pPr lvl="1"/>
            <a:r>
              <a:rPr lang="en-US" sz="1900"/>
              <a:t>Interstate compact – need to have a state of Illinois approved address</a:t>
            </a:r>
          </a:p>
          <a:p>
            <a:pPr lvl="1"/>
            <a:r>
              <a:rPr lang="en-US" sz="1900"/>
              <a:t>Timeframe restriction on social security card and backlog in processing social security cards.</a:t>
            </a:r>
          </a:p>
        </p:txBody>
      </p:sp>
      <p:sp>
        <p:nvSpPr>
          <p:cNvPr id="28" name="Rectangle 2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person&#10;&#10;Description automatically generated">
            <a:extLst>
              <a:ext uri="{FF2B5EF4-FFF2-40B4-BE49-F238E27FC236}">
                <a16:creationId xmlns:a16="http://schemas.microsoft.com/office/drawing/2014/main" id="{44E3309B-A6B4-4C6F-8F7F-47C56543A8BD}"/>
              </a:ext>
            </a:extLst>
          </p:cNvPr>
          <p:cNvPicPr>
            <a:picLocks noChangeAspect="1"/>
          </p:cNvPicPr>
          <p:nvPr/>
        </p:nvPicPr>
        <p:blipFill rotWithShape="1">
          <a:blip r:embed="rId2">
            <a:extLst>
              <a:ext uri="{28A0092B-C50C-407E-A947-70E740481C1C}">
                <a14:useLocalDpi xmlns:a14="http://schemas.microsoft.com/office/drawing/2010/main" val="0"/>
              </a:ext>
            </a:extLst>
          </a:blip>
          <a:srcRect l="24787" r="3040" b="1"/>
          <a:stretch/>
        </p:blipFill>
        <p:spPr>
          <a:xfrm>
            <a:off x="7075967" y="1278024"/>
            <a:ext cx="4170530" cy="4333844"/>
          </a:xfrm>
          <a:prstGeom prst="rect">
            <a:avLst/>
          </a:prstGeom>
        </p:spPr>
      </p:pic>
    </p:spTree>
    <p:extLst>
      <p:ext uri="{BB962C8B-B14F-4D97-AF65-F5344CB8AC3E}">
        <p14:creationId xmlns:p14="http://schemas.microsoft.com/office/powerpoint/2010/main" val="539436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FFA5F9-5132-4E61-AE63-3245DC53E8B2}"/>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Introduction to Technology</a:t>
            </a:r>
          </a:p>
        </p:txBody>
      </p:sp>
      <p:graphicFrame>
        <p:nvGraphicFramePr>
          <p:cNvPr id="5" name="Content Placeholder 2">
            <a:extLst>
              <a:ext uri="{FF2B5EF4-FFF2-40B4-BE49-F238E27FC236}">
                <a16:creationId xmlns:a16="http://schemas.microsoft.com/office/drawing/2014/main" id="{61E8771B-774F-A58D-C733-926D0D71377E}"/>
              </a:ext>
            </a:extLst>
          </p:cNvPr>
          <p:cNvGraphicFramePr>
            <a:graphicFrameLocks noGrp="1"/>
          </p:cNvGraphicFramePr>
          <p:nvPr>
            <p:ph idx="1"/>
            <p:extLst>
              <p:ext uri="{D42A27DB-BD31-4B8C-83A1-F6EECF244321}">
                <p14:modId xmlns:p14="http://schemas.microsoft.com/office/powerpoint/2010/main" val="56034063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5996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ECF3522-5793-432D-B35C-2C8854EBBD87}"/>
              </a:ext>
            </a:extLst>
          </p:cNvPr>
          <p:cNvPicPr>
            <a:picLocks noChangeAspect="1"/>
          </p:cNvPicPr>
          <p:nvPr/>
        </p:nvPicPr>
        <p:blipFill rotWithShape="1">
          <a:blip r:embed="rId2"/>
          <a:srcRect t="30284" r="9090" b="17758"/>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B1FCE0-CB01-4666-8D9E-20514047AAAC}"/>
              </a:ext>
            </a:extLst>
          </p:cNvPr>
          <p:cNvSpPr>
            <a:spLocks noGrp="1"/>
          </p:cNvSpPr>
          <p:nvPr>
            <p:ph type="title"/>
          </p:nvPr>
        </p:nvSpPr>
        <p:spPr>
          <a:xfrm>
            <a:off x="371094" y="916687"/>
            <a:ext cx="3438144" cy="1270507"/>
          </a:xfrm>
        </p:spPr>
        <p:txBody>
          <a:bodyPr anchor="b">
            <a:normAutofit/>
          </a:bodyPr>
          <a:lstStyle/>
          <a:p>
            <a:pPr algn="ctr"/>
            <a:r>
              <a:rPr lang="en-US" sz="2800" b="1" dirty="0"/>
              <a:t>Re-Entry Resource Rooms</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F955D37-71BC-43C4-8A14-6C48A12552A6}"/>
              </a:ext>
            </a:extLst>
          </p:cNvPr>
          <p:cNvSpPr>
            <a:spLocks noGrp="1"/>
          </p:cNvSpPr>
          <p:nvPr>
            <p:ph idx="1"/>
          </p:nvPr>
        </p:nvSpPr>
        <p:spPr>
          <a:xfrm>
            <a:off x="371094" y="2718054"/>
            <a:ext cx="4391406" cy="3464432"/>
          </a:xfrm>
        </p:spPr>
        <p:txBody>
          <a:bodyPr anchor="t">
            <a:normAutofit/>
          </a:bodyPr>
          <a:lstStyle/>
          <a:p>
            <a:r>
              <a:rPr lang="en-US" sz="1600" dirty="0"/>
              <a:t>Computers with approved internet sites</a:t>
            </a:r>
          </a:p>
          <a:p>
            <a:r>
              <a:rPr lang="en-US" sz="1600" dirty="0"/>
              <a:t>Ability to complete Medicaid application on-line</a:t>
            </a:r>
          </a:p>
          <a:p>
            <a:r>
              <a:rPr lang="en-US" sz="1600" dirty="0"/>
              <a:t>Credit score information </a:t>
            </a:r>
          </a:p>
          <a:p>
            <a:r>
              <a:rPr lang="en-US" sz="1600" dirty="0"/>
              <a:t>Legal aid information </a:t>
            </a:r>
          </a:p>
          <a:p>
            <a:r>
              <a:rPr lang="en-US" sz="1600" dirty="0"/>
              <a:t>Workforce information </a:t>
            </a:r>
          </a:p>
          <a:p>
            <a:r>
              <a:rPr lang="en-US" sz="1600" dirty="0"/>
              <a:t>Il. Dept. of Employment Services </a:t>
            </a:r>
          </a:p>
          <a:p>
            <a:r>
              <a:rPr lang="en-US" sz="1600" dirty="0">
                <a:ea typeface="Calibri" panose="020F0502020204030204" pitchFamily="34" charset="0"/>
                <a:cs typeface="Calibri" panose="020F0502020204030204" pitchFamily="34" charset="0"/>
              </a:rPr>
              <a:t>Directory of elected state, county and </a:t>
            </a:r>
          </a:p>
          <a:p>
            <a:pPr marL="0" indent="0">
              <a:buNone/>
            </a:pPr>
            <a:r>
              <a:rPr lang="en-US" sz="1600" dirty="0">
                <a:ea typeface="Calibri" panose="020F0502020204030204" pitchFamily="34" charset="0"/>
                <a:cs typeface="Calibri" panose="020F0502020204030204" pitchFamily="34" charset="0"/>
              </a:rPr>
              <a:t>   municipal officials</a:t>
            </a:r>
          </a:p>
          <a:p>
            <a:endParaRPr lang="en-US" sz="1600" dirty="0"/>
          </a:p>
          <a:p>
            <a:endParaRPr lang="en-US" sz="1400" dirty="0"/>
          </a:p>
        </p:txBody>
      </p:sp>
    </p:spTree>
    <p:extLst>
      <p:ext uri="{BB962C8B-B14F-4D97-AF65-F5344CB8AC3E}">
        <p14:creationId xmlns:p14="http://schemas.microsoft.com/office/powerpoint/2010/main" val="188283132"/>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0"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2"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5E6479D8-69A5-4B10-924A-5BD60ABE9407}"/>
              </a:ext>
            </a:extLst>
          </p:cNvPr>
          <p:cNvSpPr>
            <a:spLocks noGrp="1"/>
          </p:cNvSpPr>
          <p:nvPr>
            <p:ph type="title"/>
          </p:nvPr>
        </p:nvSpPr>
        <p:spPr>
          <a:xfrm>
            <a:off x="535020" y="685800"/>
            <a:ext cx="2780271" cy="5105400"/>
          </a:xfrm>
        </p:spPr>
        <p:txBody>
          <a:bodyPr>
            <a:normAutofit/>
          </a:bodyPr>
          <a:lstStyle/>
          <a:p>
            <a:r>
              <a:rPr lang="en-US" sz="3700" dirty="0">
                <a:solidFill>
                  <a:srgbClr val="FFFFFF"/>
                </a:solidFill>
              </a:rPr>
              <a:t>Workforce Development</a:t>
            </a:r>
          </a:p>
        </p:txBody>
      </p:sp>
      <p:graphicFrame>
        <p:nvGraphicFramePr>
          <p:cNvPr id="7" name="Content Placeholder 2">
            <a:extLst>
              <a:ext uri="{FF2B5EF4-FFF2-40B4-BE49-F238E27FC236}">
                <a16:creationId xmlns:a16="http://schemas.microsoft.com/office/drawing/2014/main" id="{78C3CA67-0032-4BCE-AD8E-F9F13FFF0825}"/>
              </a:ext>
            </a:extLst>
          </p:cNvPr>
          <p:cNvGraphicFramePr/>
          <p:nvPr>
            <p:extLst>
              <p:ext uri="{D42A27DB-BD31-4B8C-83A1-F6EECF244321}">
                <p14:modId xmlns:p14="http://schemas.microsoft.com/office/powerpoint/2010/main" val="360172413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3250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59B06-A039-4694-92D2-94CC9D5415E8}"/>
              </a:ext>
            </a:extLst>
          </p:cNvPr>
          <p:cNvSpPr>
            <a:spLocks noGrp="1"/>
          </p:cNvSpPr>
          <p:nvPr>
            <p:ph type="title"/>
          </p:nvPr>
        </p:nvSpPr>
        <p:spPr>
          <a:xfrm>
            <a:off x="1166650" y="1332952"/>
            <a:ext cx="3926898" cy="3921176"/>
          </a:xfrm>
        </p:spPr>
        <p:txBody>
          <a:bodyPr anchor="ctr">
            <a:normAutofit/>
          </a:bodyPr>
          <a:lstStyle/>
          <a:p>
            <a:r>
              <a:rPr lang="en-US" sz="5400" dirty="0"/>
              <a:t>Specialized Housing</a:t>
            </a:r>
          </a:p>
        </p:txBody>
      </p:sp>
      <p:grpSp>
        <p:nvGrpSpPr>
          <p:cNvPr id="31" name="Group 30">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32"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112D9135-6AF6-447A-89A3-49BEE77BFE45}"/>
              </a:ext>
            </a:extLst>
          </p:cNvPr>
          <p:cNvSpPr>
            <a:spLocks noGrp="1"/>
          </p:cNvSpPr>
          <p:nvPr>
            <p:ph idx="1"/>
          </p:nvPr>
        </p:nvSpPr>
        <p:spPr>
          <a:xfrm>
            <a:off x="6096000" y="499832"/>
            <a:ext cx="5684874" cy="5826539"/>
          </a:xfrm>
        </p:spPr>
        <p:txBody>
          <a:bodyPr anchor="ctr">
            <a:normAutofit lnSpcReduction="10000"/>
          </a:bodyPr>
          <a:lstStyle/>
          <a:p>
            <a:endParaRPr lang="en-US" dirty="0"/>
          </a:p>
          <a:p>
            <a:r>
              <a:rPr lang="en-US" dirty="0"/>
              <a:t>IDOC has seen a reduction in gate violations</a:t>
            </a:r>
          </a:p>
          <a:p>
            <a:r>
              <a:rPr lang="en-US" dirty="0"/>
              <a:t>Increased diversion options </a:t>
            </a:r>
          </a:p>
          <a:p>
            <a:r>
              <a:rPr lang="en-US" dirty="0"/>
              <a:t>Discharges – linkage to hospitals</a:t>
            </a:r>
          </a:p>
          <a:p>
            <a:r>
              <a:rPr lang="en-US" dirty="0"/>
              <a:t>Coordination with DHS – Civil Commitment</a:t>
            </a:r>
          </a:p>
          <a:p>
            <a:r>
              <a:rPr lang="en-US" dirty="0"/>
              <a:t>Flexible Housing Pool – Bridge Housing</a:t>
            </a:r>
          </a:p>
          <a:p>
            <a:r>
              <a:rPr lang="en-US" dirty="0"/>
              <a:t>Increase in nursing home options </a:t>
            </a:r>
          </a:p>
          <a:p>
            <a:r>
              <a:rPr lang="en-US" dirty="0"/>
              <a:t>PRG:  Has increased recovery home options through collaboration with SUPR. </a:t>
            </a:r>
          </a:p>
          <a:p>
            <a:endParaRPr lang="en-US" sz="2200" dirty="0"/>
          </a:p>
        </p:txBody>
      </p:sp>
    </p:spTree>
    <p:extLst>
      <p:ext uri="{BB962C8B-B14F-4D97-AF65-F5344CB8AC3E}">
        <p14:creationId xmlns:p14="http://schemas.microsoft.com/office/powerpoint/2010/main" val="1911233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AC764-B750-AEFD-23AF-DC745B727452}"/>
              </a:ext>
            </a:extLst>
          </p:cNvPr>
          <p:cNvSpPr>
            <a:spLocks noGrp="1"/>
          </p:cNvSpPr>
          <p:nvPr>
            <p:ph type="title"/>
          </p:nvPr>
        </p:nvSpPr>
        <p:spPr>
          <a:xfrm>
            <a:off x="0" y="1"/>
            <a:ext cx="12192000" cy="1690688"/>
          </a:xfrm>
          <a:solidFill>
            <a:schemeClr val="bg1"/>
          </a:solidFill>
        </p:spPr>
        <p:txBody>
          <a:bodyPr/>
          <a:lstStyle/>
          <a:p>
            <a:pPr algn="ctr"/>
            <a:r>
              <a:rPr lang="en-US" dirty="0"/>
              <a:t>PAROLE OVERVIEW </a:t>
            </a:r>
          </a:p>
        </p:txBody>
      </p:sp>
      <p:sp useBgFill="1">
        <p:nvSpPr>
          <p:cNvPr id="3" name="Content Placeholder 2">
            <a:extLst>
              <a:ext uri="{FF2B5EF4-FFF2-40B4-BE49-F238E27FC236}">
                <a16:creationId xmlns:a16="http://schemas.microsoft.com/office/drawing/2014/main" id="{1D575DF1-5EB4-BD48-02FA-20CF71D8FD3E}"/>
              </a:ext>
            </a:extLst>
          </p:cNvPr>
          <p:cNvSpPr>
            <a:spLocks noGrp="1"/>
          </p:cNvSpPr>
          <p:nvPr>
            <p:ph idx="1"/>
          </p:nvPr>
        </p:nvSpPr>
        <p:spPr/>
        <p:txBody>
          <a:bodyPr>
            <a:normAutofit/>
          </a:bodyPr>
          <a:lstStyle/>
          <a:p>
            <a:endParaRPr lang="en-US" dirty="0">
              <a:solidFill>
                <a:schemeClr val="bg1"/>
              </a:solidFill>
            </a:endParaRPr>
          </a:p>
          <a:p>
            <a:r>
              <a:rPr lang="en-US" dirty="0">
                <a:solidFill>
                  <a:schemeClr val="bg1"/>
                </a:solidFill>
              </a:rPr>
              <a:t>Parole consists of 5 Districts Statewide.</a:t>
            </a:r>
          </a:p>
          <a:p>
            <a:endParaRPr lang="en-US" dirty="0">
              <a:solidFill>
                <a:schemeClr val="bg1"/>
              </a:solidFill>
            </a:endParaRPr>
          </a:p>
          <a:p>
            <a:r>
              <a:rPr lang="en-US" dirty="0">
                <a:solidFill>
                  <a:schemeClr val="bg1"/>
                </a:solidFill>
              </a:rPr>
              <a:t>Parole has four specialized units (Sex Offender Unit, Gender Specific Unit, Interstate Compact, and a Special Security Unit).</a:t>
            </a:r>
          </a:p>
          <a:p>
            <a:endParaRPr lang="en-US" dirty="0">
              <a:solidFill>
                <a:schemeClr val="bg1"/>
              </a:solidFill>
            </a:endParaRPr>
          </a:p>
          <a:p>
            <a:r>
              <a:rPr lang="en-US" dirty="0">
                <a:solidFill>
                  <a:schemeClr val="bg1"/>
                </a:solidFill>
              </a:rPr>
              <a:t>Parole has approximately 400 employees with 350 of them being Supervisors and Agents.</a:t>
            </a:r>
          </a:p>
          <a:p>
            <a:endParaRPr lang="en-US" dirty="0">
              <a:solidFill>
                <a:schemeClr val="bg1"/>
              </a:solidFill>
            </a:endParaRPr>
          </a:p>
          <a:p>
            <a:pPr marL="0" indent="0">
              <a:buNone/>
            </a:pPr>
            <a:endParaRPr lang="en-US" dirty="0">
              <a:solidFill>
                <a:schemeClr val="bg1"/>
              </a:solidFill>
            </a:endParaRPr>
          </a:p>
          <a:p>
            <a:pPr marL="0" indent="0">
              <a:buNone/>
            </a:pPr>
            <a:endParaRPr lang="en-US" dirty="0"/>
          </a:p>
        </p:txBody>
      </p:sp>
    </p:spTree>
    <p:extLst>
      <p:ext uri="{BB962C8B-B14F-4D97-AF65-F5344CB8AC3E}">
        <p14:creationId xmlns:p14="http://schemas.microsoft.com/office/powerpoint/2010/main" val="1368798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229A2-A825-3710-BC8B-8206521EBE7F}"/>
              </a:ext>
            </a:extLst>
          </p:cNvPr>
          <p:cNvSpPr>
            <a:spLocks noGrp="1"/>
          </p:cNvSpPr>
          <p:nvPr>
            <p:ph type="title"/>
          </p:nvPr>
        </p:nvSpPr>
        <p:spPr>
          <a:xfrm>
            <a:off x="0" y="0"/>
            <a:ext cx="12192000" cy="1825625"/>
          </a:xfrm>
        </p:spPr>
        <p:txBody>
          <a:bodyPr/>
          <a:lstStyle/>
          <a:p>
            <a:pPr algn="ctr"/>
            <a:r>
              <a:rPr lang="en-US" dirty="0">
                <a:solidFill>
                  <a:schemeClr val="bg1"/>
                </a:solidFill>
              </a:rPr>
              <a:t>IDOC – PAROLE DIVISION MISSION STATEMENT </a:t>
            </a:r>
          </a:p>
        </p:txBody>
      </p:sp>
      <p:sp>
        <p:nvSpPr>
          <p:cNvPr id="3" name="Content Placeholder 2">
            <a:extLst>
              <a:ext uri="{FF2B5EF4-FFF2-40B4-BE49-F238E27FC236}">
                <a16:creationId xmlns:a16="http://schemas.microsoft.com/office/drawing/2014/main" id="{D2FE2AF7-0FC9-3FF3-363B-FCBCA4A93468}"/>
              </a:ext>
            </a:extLst>
          </p:cNvPr>
          <p:cNvSpPr>
            <a:spLocks noGrp="1"/>
          </p:cNvSpPr>
          <p:nvPr>
            <p:ph idx="1"/>
          </p:nvPr>
        </p:nvSpPr>
        <p:spPr>
          <a:xfrm>
            <a:off x="0" y="1825624"/>
            <a:ext cx="12192000" cy="5032375"/>
          </a:xfrm>
          <a:solidFill>
            <a:schemeClr val="bg1"/>
          </a:solidFill>
        </p:spPr>
        <p:txBody>
          <a:bodyPr>
            <a:normAutofit/>
          </a:bodyPr>
          <a:lstStyle/>
          <a:p>
            <a:pPr marL="0" indent="0">
              <a:buNone/>
            </a:pPr>
            <a:endParaRPr lang="en-US" dirty="0"/>
          </a:p>
          <a:p>
            <a:r>
              <a:rPr lang="en-US" dirty="0"/>
              <a:t>Our mission is to promote public safety through offender supervision utilizing re-entry resources, community partnership, and graduated sanctions. It is our goal to reduce recidivism and assist offenders in becoming crime-free, and responsible members of society.</a:t>
            </a:r>
          </a:p>
        </p:txBody>
      </p:sp>
    </p:spTree>
    <p:extLst>
      <p:ext uri="{BB962C8B-B14F-4D97-AF65-F5344CB8AC3E}">
        <p14:creationId xmlns:p14="http://schemas.microsoft.com/office/powerpoint/2010/main" val="1965726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8F6C5C3-5C89-4283-8D97-4BD70A3644E1}"/>
              </a:ext>
            </a:extLst>
          </p:cNvPr>
          <p:cNvSpPr>
            <a:spLocks noGrp="1"/>
          </p:cNvSpPr>
          <p:nvPr>
            <p:ph type="title"/>
          </p:nvPr>
        </p:nvSpPr>
        <p:spPr>
          <a:xfrm>
            <a:off x="1098468" y="885651"/>
            <a:ext cx="3229803" cy="4624603"/>
          </a:xfrm>
        </p:spPr>
        <p:txBody>
          <a:bodyPr>
            <a:normAutofit/>
          </a:bodyPr>
          <a:lstStyle/>
          <a:p>
            <a:r>
              <a:rPr lang="en-US" u="sng" dirty="0">
                <a:solidFill>
                  <a:srgbClr val="FFFFFF"/>
                </a:solidFill>
                <a:effectLst/>
              </a:rPr>
              <a:t>Right-sizing of Community Supervision</a:t>
            </a:r>
            <a:br>
              <a:rPr lang="en-US" dirty="0">
                <a:solidFill>
                  <a:srgbClr val="FFFFFF"/>
                </a:solidFill>
                <a:effectLst/>
              </a:rPr>
            </a:br>
            <a:endParaRPr lang="en-US" dirty="0">
              <a:solidFill>
                <a:srgbClr val="FFFFFF"/>
              </a:solidFill>
            </a:endParaRPr>
          </a:p>
        </p:txBody>
      </p:sp>
      <p:sp>
        <p:nvSpPr>
          <p:cNvPr id="3" name="Content Placeholder 2">
            <a:extLst>
              <a:ext uri="{FF2B5EF4-FFF2-40B4-BE49-F238E27FC236}">
                <a16:creationId xmlns:a16="http://schemas.microsoft.com/office/drawing/2014/main" id="{DE32298C-013B-4F55-BCA8-FA3E7C729862}"/>
              </a:ext>
            </a:extLst>
          </p:cNvPr>
          <p:cNvSpPr>
            <a:spLocks noGrp="1"/>
          </p:cNvSpPr>
          <p:nvPr>
            <p:ph idx="1"/>
          </p:nvPr>
        </p:nvSpPr>
        <p:spPr>
          <a:xfrm>
            <a:off x="4937671" y="951099"/>
            <a:ext cx="6525220" cy="4616849"/>
          </a:xfrm>
        </p:spPr>
        <p:txBody>
          <a:bodyPr anchor="ctr">
            <a:normAutofit/>
          </a:bodyPr>
          <a:lstStyle/>
          <a:p>
            <a:r>
              <a:rPr lang="en-US" sz="2200" cap="none" dirty="0">
                <a:effectLst/>
              </a:rPr>
              <a:t>Most individuals leaving IDOC facilities are required to serve a mandatory supervised release term. </a:t>
            </a:r>
          </a:p>
          <a:p>
            <a:r>
              <a:rPr lang="en-US" sz="2200" cap="none" dirty="0">
                <a:effectLst/>
              </a:rPr>
              <a:t>IDOC has made changes to how it administers MSR terms by adopting a risk assessment tool instead of relying holding offenses. </a:t>
            </a:r>
          </a:p>
          <a:p>
            <a:r>
              <a:rPr lang="en-US" sz="2200" cap="none" dirty="0">
                <a:effectLst/>
              </a:rPr>
              <a:t>As a result, individuals who are deemed a low or moderate risk to recidivate will be placed on lower levels of supervision and, assuming they are complete the orders set by the Prisoner Review Board (PRB) and comply with their MSR conditions, may be able to earn an early discharge from MSR.</a:t>
            </a:r>
          </a:p>
          <a:p>
            <a:endParaRPr lang="en-US" sz="2200" dirty="0"/>
          </a:p>
        </p:txBody>
      </p:sp>
      <p:sp>
        <p:nvSpPr>
          <p:cNvPr id="4" name="TextBox 3">
            <a:extLst>
              <a:ext uri="{FF2B5EF4-FFF2-40B4-BE49-F238E27FC236}">
                <a16:creationId xmlns:a16="http://schemas.microsoft.com/office/drawing/2014/main" id="{E64DC458-D723-E448-9674-CA93AD5987BB}"/>
              </a:ext>
            </a:extLst>
          </p:cNvPr>
          <p:cNvSpPr txBox="1"/>
          <p:nvPr/>
        </p:nvSpPr>
        <p:spPr>
          <a:xfrm>
            <a:off x="1709530" y="108667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99169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A1D5-32D7-03B0-48F5-D5D1C959B571}"/>
              </a:ext>
            </a:extLst>
          </p:cNvPr>
          <p:cNvSpPr>
            <a:spLocks noGrp="1"/>
          </p:cNvSpPr>
          <p:nvPr>
            <p:ph type="title"/>
          </p:nvPr>
        </p:nvSpPr>
        <p:spPr>
          <a:xfrm>
            <a:off x="0" y="606742"/>
            <a:ext cx="12192000" cy="1325563"/>
          </a:xfrm>
          <a:solidFill>
            <a:schemeClr val="bg1"/>
          </a:solidFill>
        </p:spPr>
        <p:txBody>
          <a:bodyPr/>
          <a:lstStyle/>
          <a:p>
            <a:pPr algn="ctr"/>
            <a:r>
              <a:rPr lang="en-US" dirty="0"/>
              <a:t>RISK ASSESSMENT TOOL</a:t>
            </a:r>
          </a:p>
        </p:txBody>
      </p:sp>
      <p:sp>
        <p:nvSpPr>
          <p:cNvPr id="3" name="Content Placeholder 2">
            <a:extLst>
              <a:ext uri="{FF2B5EF4-FFF2-40B4-BE49-F238E27FC236}">
                <a16:creationId xmlns:a16="http://schemas.microsoft.com/office/drawing/2014/main" id="{140FA146-A8C4-8324-6171-9178A25FD4BF}"/>
              </a:ext>
            </a:extLst>
          </p:cNvPr>
          <p:cNvSpPr>
            <a:spLocks noGrp="1"/>
          </p:cNvSpPr>
          <p:nvPr>
            <p:ph idx="1"/>
          </p:nvPr>
        </p:nvSpPr>
        <p:spPr/>
        <p:txBody>
          <a:bodyPr>
            <a:normAutofit fontScale="92500" lnSpcReduction="20000"/>
          </a:bodyPr>
          <a:lstStyle/>
          <a:p>
            <a:pPr marL="0" indent="0">
              <a:buNone/>
            </a:pPr>
            <a:endParaRPr lang="en-US" dirty="0"/>
          </a:p>
          <a:p>
            <a:r>
              <a:rPr lang="en-US" dirty="0">
                <a:solidFill>
                  <a:schemeClr val="bg1"/>
                </a:solidFill>
              </a:rPr>
              <a:t>CREATION OF RISK ASSESSMENT TOOL IS A RESULT OF THE 2009 ILLINOIS CRIME REDUCTION ACT</a:t>
            </a:r>
          </a:p>
          <a:p>
            <a:endParaRPr lang="en-US" dirty="0">
              <a:solidFill>
                <a:schemeClr val="bg1"/>
              </a:solidFill>
            </a:endParaRPr>
          </a:p>
          <a:p>
            <a:r>
              <a:rPr lang="en-US" dirty="0">
                <a:solidFill>
                  <a:schemeClr val="bg1"/>
                </a:solidFill>
              </a:rPr>
              <a:t>EVIDENCE BASED</a:t>
            </a:r>
          </a:p>
          <a:p>
            <a:endParaRPr lang="en-US" dirty="0">
              <a:solidFill>
                <a:schemeClr val="bg1"/>
              </a:solidFill>
            </a:endParaRPr>
          </a:p>
          <a:p>
            <a:r>
              <a:rPr lang="en-US" dirty="0">
                <a:solidFill>
                  <a:schemeClr val="bg1"/>
                </a:solidFill>
              </a:rPr>
              <a:t>RISK ASSESSMENT RESULTS SHALL AIDE IN THE DECISION-MAKING PROCESS FOR SUPERVISION LEVELS AND EARLY DISCHARGE RECOMMENDATIONS</a:t>
            </a:r>
          </a:p>
          <a:p>
            <a:endParaRPr lang="en-US" dirty="0">
              <a:solidFill>
                <a:schemeClr val="bg1"/>
              </a:solidFill>
            </a:endParaRPr>
          </a:p>
          <a:p>
            <a:r>
              <a:rPr lang="en-US" dirty="0">
                <a:solidFill>
                  <a:schemeClr val="bg1"/>
                </a:solidFill>
              </a:rPr>
              <a:t>MEASURES THE RISK TO RECIDIVATE</a:t>
            </a:r>
          </a:p>
        </p:txBody>
      </p:sp>
    </p:spTree>
    <p:extLst>
      <p:ext uri="{BB962C8B-B14F-4D97-AF65-F5344CB8AC3E}">
        <p14:creationId xmlns:p14="http://schemas.microsoft.com/office/powerpoint/2010/main" val="319984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8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8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88">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D63F34-0859-4EB4-AE8E-B731145D37BE}"/>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3700" u="sng">
                <a:solidFill>
                  <a:srgbClr val="FFFFFF"/>
                </a:solidFill>
              </a:rPr>
              <a:t>Comprehensive Overhaul of Security Classification</a:t>
            </a:r>
            <a:br>
              <a:rPr lang="en-US" sz="3700">
                <a:solidFill>
                  <a:srgbClr val="FFFFFF"/>
                </a:solidFill>
              </a:rPr>
            </a:br>
            <a:br>
              <a:rPr lang="en-US" sz="3700">
                <a:solidFill>
                  <a:srgbClr val="FFFFFF"/>
                </a:solidFill>
              </a:rPr>
            </a:br>
            <a:r>
              <a:rPr lang="en-US" sz="3700">
                <a:solidFill>
                  <a:srgbClr val="FFFFFF"/>
                </a:solidFill>
              </a:rPr>
              <a:t>No More Time and Crime Classification</a:t>
            </a:r>
          </a:p>
        </p:txBody>
      </p:sp>
      <p:sp>
        <p:nvSpPr>
          <p:cNvPr id="3" name="Content Placeholder 2">
            <a:extLst>
              <a:ext uri="{FF2B5EF4-FFF2-40B4-BE49-F238E27FC236}">
                <a16:creationId xmlns:a16="http://schemas.microsoft.com/office/drawing/2014/main" id="{72EB2DEC-6E60-4C44-826F-2EB0D472A3AD}"/>
              </a:ext>
            </a:extLst>
          </p:cNvPr>
          <p:cNvSpPr>
            <a:spLocks noGrp="1"/>
          </p:cNvSpPr>
          <p:nvPr>
            <p:ph idx="1"/>
          </p:nvPr>
        </p:nvSpPr>
        <p:spPr>
          <a:xfrm>
            <a:off x="6503158" y="649480"/>
            <a:ext cx="4862447" cy="5546047"/>
          </a:xfrm>
        </p:spPr>
        <p:txBody>
          <a:bodyPr vert="horz" lIns="91440" tIns="45720" rIns="91440" bIns="45720" rtlCol="0" anchor="ctr">
            <a:normAutofit/>
          </a:bodyPr>
          <a:lstStyle/>
          <a:p>
            <a:r>
              <a:rPr lang="en-US" sz="1700" cap="none" dirty="0"/>
              <a:t>The Department has moved to establish and maintain a classification level system that creates a process for the classification of individuals primarily according to their behavior and commitment to rehabilitation while incarcerated rather than their crime of conviction and time on their sentence.</a:t>
            </a:r>
          </a:p>
          <a:p>
            <a:r>
              <a:rPr lang="en-US" sz="1700" cap="none" dirty="0"/>
              <a:t>It is also IDOC’s aim to improve initial classification that occurs at intake to better match people to appropriate parent institutions based on needs, </a:t>
            </a:r>
            <a:r>
              <a:rPr lang="en-US" sz="1700" dirty="0"/>
              <a:t>program identification</a:t>
            </a:r>
            <a:r>
              <a:rPr lang="en-US" sz="1700" cap="none" dirty="0"/>
              <a:t>, and other factors.</a:t>
            </a:r>
          </a:p>
          <a:p>
            <a:r>
              <a:rPr lang="en-US" sz="1700" cap="none" dirty="0"/>
              <a:t>Every year, each incarcerated person will be reclassified. This will provide everyone the opportunity to reduce their security level, potentially allowing them to gain more privileges and greater access to programs at minimum security facilities, ATCs or re-entry centers. </a:t>
            </a:r>
          </a:p>
          <a:p>
            <a:r>
              <a:rPr lang="en-US" sz="1700" cap="none" dirty="0"/>
              <a:t>Those individuals who participate in programs and generally avoid disciplinary infractions will now be able to drive their own reduction in security level.</a:t>
            </a:r>
          </a:p>
          <a:p>
            <a:endParaRPr lang="en-US" sz="1700" dirty="0"/>
          </a:p>
        </p:txBody>
      </p:sp>
    </p:spTree>
    <p:extLst>
      <p:ext uri="{BB962C8B-B14F-4D97-AF65-F5344CB8AC3E}">
        <p14:creationId xmlns:p14="http://schemas.microsoft.com/office/powerpoint/2010/main" val="3544368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5CD5-F53B-3E42-B831-84988B804C94}"/>
              </a:ext>
            </a:extLst>
          </p:cNvPr>
          <p:cNvSpPr>
            <a:spLocks noGrp="1"/>
          </p:cNvSpPr>
          <p:nvPr>
            <p:ph type="title"/>
          </p:nvPr>
        </p:nvSpPr>
        <p:spPr>
          <a:xfrm>
            <a:off x="0" y="1"/>
            <a:ext cx="12192000" cy="1690688"/>
          </a:xfrm>
          <a:solidFill>
            <a:schemeClr val="bg1"/>
          </a:solidFill>
        </p:spPr>
        <p:txBody>
          <a:bodyPr/>
          <a:lstStyle/>
          <a:p>
            <a:pPr algn="ctr"/>
            <a:r>
              <a:rPr lang="en-US" dirty="0"/>
              <a:t>RISK ASSESSMENT</a:t>
            </a:r>
          </a:p>
        </p:txBody>
      </p:sp>
      <p:sp>
        <p:nvSpPr>
          <p:cNvPr id="3" name="Content Placeholder 2">
            <a:extLst>
              <a:ext uri="{FF2B5EF4-FFF2-40B4-BE49-F238E27FC236}">
                <a16:creationId xmlns:a16="http://schemas.microsoft.com/office/drawing/2014/main" id="{C3D7E2A4-FB32-6F46-8795-92397E361B64}"/>
              </a:ext>
            </a:extLst>
          </p:cNvPr>
          <p:cNvSpPr>
            <a:spLocks noGrp="1"/>
          </p:cNvSpPr>
          <p:nvPr>
            <p:ph idx="1"/>
          </p:nvPr>
        </p:nvSpPr>
        <p:spPr/>
        <p:txBody>
          <a:bodyPr/>
          <a:lstStyle/>
          <a:p>
            <a:pPr marL="0" indent="0">
              <a:buNone/>
            </a:pPr>
            <a:endParaRPr lang="en-US" dirty="0"/>
          </a:p>
          <a:p>
            <a:endParaRPr lang="en-US" dirty="0"/>
          </a:p>
          <a:p>
            <a:r>
              <a:rPr lang="en-US" dirty="0">
                <a:solidFill>
                  <a:schemeClr val="bg1"/>
                </a:solidFill>
              </a:rPr>
              <a:t>Initial Risk Assessment is conducted at the Initial Face-to-Face Visit</a:t>
            </a:r>
          </a:p>
          <a:p>
            <a:endParaRPr lang="en-US" dirty="0">
              <a:solidFill>
                <a:schemeClr val="bg1"/>
              </a:solidFill>
            </a:endParaRPr>
          </a:p>
          <a:p>
            <a:r>
              <a:rPr lang="en-US" dirty="0">
                <a:solidFill>
                  <a:schemeClr val="bg1"/>
                </a:solidFill>
              </a:rPr>
              <a:t>Re-Assessments shall be completed every 3 months at minimum.</a:t>
            </a:r>
          </a:p>
          <a:p>
            <a:endParaRPr lang="en-US" dirty="0">
              <a:solidFill>
                <a:schemeClr val="bg1"/>
              </a:solidFill>
            </a:endParaRPr>
          </a:p>
          <a:p>
            <a:r>
              <a:rPr lang="en-US" dirty="0">
                <a:solidFill>
                  <a:schemeClr val="bg1"/>
                </a:solidFill>
              </a:rPr>
              <a:t>The Risk Assessment is used to assist in Level Reductions</a:t>
            </a:r>
            <a:r>
              <a:rPr lang="en-US" dirty="0"/>
              <a:t>.</a:t>
            </a:r>
          </a:p>
        </p:txBody>
      </p:sp>
    </p:spTree>
    <p:extLst>
      <p:ext uri="{BB962C8B-B14F-4D97-AF65-F5344CB8AC3E}">
        <p14:creationId xmlns:p14="http://schemas.microsoft.com/office/powerpoint/2010/main" val="3848073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3804-6E30-23F4-2103-71CB8E24459D}"/>
              </a:ext>
            </a:extLst>
          </p:cNvPr>
          <p:cNvSpPr>
            <a:spLocks noGrp="1"/>
          </p:cNvSpPr>
          <p:nvPr>
            <p:ph type="title"/>
          </p:nvPr>
        </p:nvSpPr>
        <p:spPr>
          <a:xfrm>
            <a:off x="0" y="1"/>
            <a:ext cx="12192000" cy="1690688"/>
          </a:xfrm>
          <a:solidFill>
            <a:schemeClr val="accent1">
              <a:lumMod val="75000"/>
            </a:schemeClr>
          </a:solidFill>
        </p:spPr>
        <p:txBody>
          <a:bodyPr/>
          <a:lstStyle/>
          <a:p>
            <a:pPr algn="ctr"/>
            <a:r>
              <a:rPr lang="en-US" dirty="0">
                <a:solidFill>
                  <a:schemeClr val="bg1"/>
                </a:solidFill>
              </a:rPr>
              <a:t>CASE MANAGEMENT</a:t>
            </a:r>
          </a:p>
        </p:txBody>
      </p:sp>
      <p:sp>
        <p:nvSpPr>
          <p:cNvPr id="3" name="Content Placeholder 2">
            <a:extLst>
              <a:ext uri="{FF2B5EF4-FFF2-40B4-BE49-F238E27FC236}">
                <a16:creationId xmlns:a16="http://schemas.microsoft.com/office/drawing/2014/main" id="{A7701378-A843-4FFB-C4E4-1F1F8778C1FD}"/>
              </a:ext>
            </a:extLst>
          </p:cNvPr>
          <p:cNvSpPr>
            <a:spLocks noGrp="1"/>
          </p:cNvSpPr>
          <p:nvPr>
            <p:ph idx="1"/>
          </p:nvPr>
        </p:nvSpPr>
        <p:spPr/>
        <p:txBody>
          <a:bodyPr>
            <a:normAutofit/>
          </a:bodyPr>
          <a:lstStyle/>
          <a:p>
            <a:r>
              <a:rPr lang="en-US" dirty="0">
                <a:solidFill>
                  <a:schemeClr val="bg1"/>
                </a:solidFill>
              </a:rPr>
              <a:t>Face-to-Face Contacts</a:t>
            </a:r>
          </a:p>
          <a:p>
            <a:endParaRPr lang="en-US" dirty="0">
              <a:solidFill>
                <a:schemeClr val="bg1"/>
              </a:solidFill>
            </a:endParaRPr>
          </a:p>
          <a:p>
            <a:r>
              <a:rPr lang="en-US" dirty="0">
                <a:solidFill>
                  <a:schemeClr val="bg1"/>
                </a:solidFill>
              </a:rPr>
              <a:t>Level 1: One FTF contact every 30 days at a minimum</a:t>
            </a:r>
          </a:p>
          <a:p>
            <a:endParaRPr lang="en-US" dirty="0">
              <a:solidFill>
                <a:schemeClr val="bg1"/>
              </a:solidFill>
            </a:endParaRPr>
          </a:p>
          <a:p>
            <a:r>
              <a:rPr lang="en-US" dirty="0">
                <a:solidFill>
                  <a:schemeClr val="bg1"/>
                </a:solidFill>
              </a:rPr>
              <a:t>Level 2: One FTF contact every 60 days at a minimum; and One Video Contact in between the 60 day FTF.</a:t>
            </a:r>
          </a:p>
          <a:p>
            <a:endParaRPr lang="en-US" dirty="0">
              <a:solidFill>
                <a:schemeClr val="bg1"/>
              </a:solidFill>
            </a:endParaRPr>
          </a:p>
          <a:p>
            <a:r>
              <a:rPr lang="en-US" dirty="0">
                <a:solidFill>
                  <a:schemeClr val="bg1"/>
                </a:solidFill>
              </a:rPr>
              <a:t>Level 3: One FTF contact every 90 days at a minimum and One Video Contact within the 60 remaining days.</a:t>
            </a:r>
          </a:p>
        </p:txBody>
      </p:sp>
    </p:spTree>
    <p:extLst>
      <p:ext uri="{BB962C8B-B14F-4D97-AF65-F5344CB8AC3E}">
        <p14:creationId xmlns:p14="http://schemas.microsoft.com/office/powerpoint/2010/main" val="21041366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9321A-19E7-964D-88FA-50B1AA9B56DB}"/>
              </a:ext>
            </a:extLst>
          </p:cNvPr>
          <p:cNvSpPr>
            <a:spLocks noGrp="1"/>
          </p:cNvSpPr>
          <p:nvPr>
            <p:ph type="title"/>
          </p:nvPr>
        </p:nvSpPr>
        <p:spPr>
          <a:xfrm>
            <a:off x="0" y="1"/>
            <a:ext cx="12192000" cy="1690688"/>
          </a:xfrm>
          <a:solidFill>
            <a:schemeClr val="accent1">
              <a:lumMod val="75000"/>
            </a:schemeClr>
          </a:solidFill>
        </p:spPr>
        <p:txBody>
          <a:bodyPr/>
          <a:lstStyle/>
          <a:p>
            <a:pPr algn="ctr"/>
            <a:r>
              <a:rPr lang="en-US" dirty="0">
                <a:solidFill>
                  <a:schemeClr val="bg1"/>
                </a:solidFill>
              </a:rPr>
              <a:t>CASE MANAGEMENT</a:t>
            </a:r>
          </a:p>
        </p:txBody>
      </p:sp>
      <p:sp>
        <p:nvSpPr>
          <p:cNvPr id="3" name="Content Placeholder 2">
            <a:extLst>
              <a:ext uri="{FF2B5EF4-FFF2-40B4-BE49-F238E27FC236}">
                <a16:creationId xmlns:a16="http://schemas.microsoft.com/office/drawing/2014/main" id="{8AC7F2CC-7A84-B347-8A15-F4ED2BB5630E}"/>
              </a:ext>
            </a:extLst>
          </p:cNvPr>
          <p:cNvSpPr>
            <a:spLocks noGrp="1"/>
          </p:cNvSpPr>
          <p:nvPr>
            <p:ph idx="1"/>
          </p:nvPr>
        </p:nvSpPr>
        <p:spPr/>
        <p:txBody>
          <a:bodyPr>
            <a:normAutofit/>
          </a:bodyPr>
          <a:lstStyle/>
          <a:p>
            <a:r>
              <a:rPr lang="en-US" dirty="0">
                <a:solidFill>
                  <a:schemeClr val="bg1"/>
                </a:solidFill>
              </a:rPr>
              <a:t>Sanction Matrix/Reward Matrix</a:t>
            </a:r>
          </a:p>
          <a:p>
            <a:endParaRPr lang="en-US" dirty="0">
              <a:solidFill>
                <a:schemeClr val="bg1"/>
              </a:solidFill>
            </a:endParaRPr>
          </a:p>
          <a:p>
            <a:r>
              <a:rPr lang="en-US" dirty="0">
                <a:solidFill>
                  <a:schemeClr val="bg1"/>
                </a:solidFill>
              </a:rPr>
              <a:t>Parole Agents shall utilize the Sanction matrix and review alternatives to re-incarceration by discussing the parolee’s situation with the Parole Supervisor.</a:t>
            </a:r>
          </a:p>
          <a:p>
            <a:endParaRPr lang="en-US" dirty="0">
              <a:solidFill>
                <a:schemeClr val="bg1"/>
              </a:solidFill>
            </a:endParaRPr>
          </a:p>
          <a:p>
            <a:r>
              <a:rPr lang="en-US" dirty="0">
                <a:solidFill>
                  <a:schemeClr val="bg1"/>
                </a:solidFill>
              </a:rPr>
              <a:t>Parole Agents shall utilize the Rewards matrix for better case management and to advise the parolee of their positive behaviors.</a:t>
            </a:r>
          </a:p>
        </p:txBody>
      </p:sp>
    </p:spTree>
    <p:extLst>
      <p:ext uri="{BB962C8B-B14F-4D97-AF65-F5344CB8AC3E}">
        <p14:creationId xmlns:p14="http://schemas.microsoft.com/office/powerpoint/2010/main" val="686919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B1703-5260-704C-8C4A-71D5E7FCB0E5}"/>
              </a:ext>
            </a:extLst>
          </p:cNvPr>
          <p:cNvSpPr>
            <a:spLocks noGrp="1"/>
          </p:cNvSpPr>
          <p:nvPr>
            <p:ph type="title"/>
          </p:nvPr>
        </p:nvSpPr>
        <p:spPr>
          <a:xfrm>
            <a:off x="777240" y="1"/>
            <a:ext cx="11414760" cy="1690688"/>
          </a:xfrm>
          <a:solidFill>
            <a:schemeClr val="accent1">
              <a:lumMod val="75000"/>
            </a:schemeClr>
          </a:solidFill>
        </p:spPr>
        <p:txBody>
          <a:bodyPr/>
          <a:lstStyle/>
          <a:p>
            <a:pPr algn="ctr"/>
            <a:r>
              <a:rPr lang="en-US" dirty="0">
                <a:solidFill>
                  <a:schemeClr val="bg1"/>
                </a:solidFill>
              </a:rPr>
              <a:t>BI </a:t>
            </a:r>
            <a:r>
              <a:rPr lang="en-US" dirty="0" err="1">
                <a:solidFill>
                  <a:schemeClr val="bg1"/>
                </a:solidFill>
              </a:rPr>
              <a:t>SmartLINK</a:t>
            </a:r>
            <a:endParaRPr lang="en-US" dirty="0">
              <a:solidFill>
                <a:schemeClr val="bg1"/>
              </a:solidFill>
            </a:endParaRPr>
          </a:p>
        </p:txBody>
      </p:sp>
      <p:sp>
        <p:nvSpPr>
          <p:cNvPr id="3" name="Content Placeholder 2">
            <a:extLst>
              <a:ext uri="{FF2B5EF4-FFF2-40B4-BE49-F238E27FC236}">
                <a16:creationId xmlns:a16="http://schemas.microsoft.com/office/drawing/2014/main" id="{1A228C26-C635-394F-8F36-8CB8FCBE41BE}"/>
              </a:ext>
            </a:extLst>
          </p:cNvPr>
          <p:cNvSpPr>
            <a:spLocks noGrp="1"/>
          </p:cNvSpPr>
          <p:nvPr>
            <p:ph idx="1"/>
          </p:nvPr>
        </p:nvSpPr>
        <p:spPr>
          <a:xfrm>
            <a:off x="1600200" y="1825625"/>
            <a:ext cx="10088880" cy="4351338"/>
          </a:xfrm>
          <a:solidFill>
            <a:schemeClr val="bg1"/>
          </a:solidFill>
        </p:spPr>
        <p:txBody>
          <a:bodyPr>
            <a:normAutofit lnSpcReduction="10000"/>
          </a:bodyPr>
          <a:lstStyle/>
          <a:p>
            <a:pPr marL="0" indent="0">
              <a:buNone/>
            </a:pPr>
            <a:endParaRPr lang="en-US" dirty="0"/>
          </a:p>
          <a:p>
            <a:r>
              <a:rPr lang="en-US" dirty="0"/>
              <a:t>Allows the Parole Agent to:</a:t>
            </a:r>
          </a:p>
          <a:p>
            <a:endParaRPr lang="en-US" dirty="0"/>
          </a:p>
          <a:p>
            <a:r>
              <a:rPr lang="en-US" dirty="0"/>
              <a:t>Conduct Video Visits with Parolees</a:t>
            </a:r>
          </a:p>
          <a:p>
            <a:endParaRPr lang="en-US" dirty="0"/>
          </a:p>
          <a:p>
            <a:r>
              <a:rPr lang="en-US" dirty="0"/>
              <a:t>Communicate with Parolee via text messages</a:t>
            </a:r>
          </a:p>
          <a:p>
            <a:endParaRPr lang="en-US" dirty="0"/>
          </a:p>
          <a:p>
            <a:r>
              <a:rPr lang="en-US" dirty="0"/>
              <a:t>Allows Parolee to scan certificates of completion, ID documentation, registry info, etc.</a:t>
            </a:r>
          </a:p>
        </p:txBody>
      </p:sp>
      <p:sp>
        <p:nvSpPr>
          <p:cNvPr id="4" name="TextBox 3">
            <a:extLst>
              <a:ext uri="{FF2B5EF4-FFF2-40B4-BE49-F238E27FC236}">
                <a16:creationId xmlns:a16="http://schemas.microsoft.com/office/drawing/2014/main" id="{D9FBB79D-40AF-CD49-B513-95215C83F04E}"/>
              </a:ext>
            </a:extLst>
          </p:cNvPr>
          <p:cNvSpPr txBox="1"/>
          <p:nvPr/>
        </p:nvSpPr>
        <p:spPr>
          <a:xfrm>
            <a:off x="0" y="0"/>
            <a:ext cx="777240" cy="68580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16683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17813-C775-2E4D-BAD5-EDEB22798717}"/>
              </a:ext>
            </a:extLst>
          </p:cNvPr>
          <p:cNvSpPr>
            <a:spLocks noGrp="1"/>
          </p:cNvSpPr>
          <p:nvPr>
            <p:ph type="title"/>
          </p:nvPr>
        </p:nvSpPr>
        <p:spPr>
          <a:xfrm>
            <a:off x="4922520" y="137161"/>
            <a:ext cx="2956560" cy="1234440"/>
          </a:xfrm>
        </p:spPr>
        <p:txBody>
          <a:bodyPr/>
          <a:lstStyle/>
          <a:p>
            <a:pPr algn="ctr"/>
            <a:r>
              <a:rPr lang="en-US" dirty="0">
                <a:solidFill>
                  <a:schemeClr val="bg1"/>
                </a:solidFill>
              </a:rPr>
              <a:t>RRD’s</a:t>
            </a:r>
          </a:p>
        </p:txBody>
      </p:sp>
      <p:sp>
        <p:nvSpPr>
          <p:cNvPr id="3" name="Content Placeholder 2">
            <a:extLst>
              <a:ext uri="{FF2B5EF4-FFF2-40B4-BE49-F238E27FC236}">
                <a16:creationId xmlns:a16="http://schemas.microsoft.com/office/drawing/2014/main" id="{FFFC2A10-21F7-9541-AEA0-6A803303EFC8}"/>
              </a:ext>
            </a:extLst>
          </p:cNvPr>
          <p:cNvSpPr>
            <a:spLocks noGrp="1"/>
          </p:cNvSpPr>
          <p:nvPr>
            <p:ph idx="1"/>
          </p:nvPr>
        </p:nvSpPr>
        <p:spPr>
          <a:xfrm>
            <a:off x="3764280" y="1825625"/>
            <a:ext cx="7589520" cy="4351338"/>
          </a:xfrm>
        </p:spPr>
        <p:txBody>
          <a:bodyPr/>
          <a:lstStyle/>
          <a:p>
            <a:r>
              <a:rPr lang="en-US" dirty="0">
                <a:solidFill>
                  <a:schemeClr val="bg1"/>
                </a:solidFill>
              </a:rPr>
              <a:t>The RRD program requires agents to review parolees monthly for RRD eligibility and identify all cases for submission for supervisory review.</a:t>
            </a:r>
          </a:p>
          <a:p>
            <a:endParaRPr lang="en-US" dirty="0">
              <a:solidFill>
                <a:schemeClr val="bg1"/>
              </a:solidFill>
            </a:endParaRPr>
          </a:p>
          <a:p>
            <a:r>
              <a:rPr lang="en-US" dirty="0">
                <a:solidFill>
                  <a:schemeClr val="bg1"/>
                </a:solidFill>
              </a:rPr>
              <a:t>The RRD process is based on case management and evidence-based practices instead of their mittimus.</a:t>
            </a:r>
          </a:p>
        </p:txBody>
      </p:sp>
      <p:sp>
        <p:nvSpPr>
          <p:cNvPr id="4" name="TextBox 3">
            <a:extLst>
              <a:ext uri="{FF2B5EF4-FFF2-40B4-BE49-F238E27FC236}">
                <a16:creationId xmlns:a16="http://schemas.microsoft.com/office/drawing/2014/main" id="{ADEEF254-4D11-3341-9551-E8E751160614}"/>
              </a:ext>
            </a:extLst>
          </p:cNvPr>
          <p:cNvSpPr txBox="1"/>
          <p:nvPr/>
        </p:nvSpPr>
        <p:spPr>
          <a:xfrm>
            <a:off x="0" y="0"/>
            <a:ext cx="1386840" cy="6858000"/>
          </a:xfrm>
          <a:prstGeom prst="rect">
            <a:avLst/>
          </a:prstGeom>
          <a:solidFill>
            <a:schemeClr val="accent1">
              <a:lumMod val="75000"/>
            </a:schemeClr>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33B65CFD-87A2-CA44-9D87-06A3C36D309F}"/>
              </a:ext>
            </a:extLst>
          </p:cNvPr>
          <p:cNvSpPr txBox="1"/>
          <p:nvPr/>
        </p:nvSpPr>
        <p:spPr>
          <a:xfrm>
            <a:off x="1386840" y="1186935"/>
            <a:ext cx="1080516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9027086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BCDF-E5D1-2346-90E5-1DA8E7E6564A}"/>
              </a:ext>
            </a:extLst>
          </p:cNvPr>
          <p:cNvSpPr>
            <a:spLocks noGrp="1"/>
          </p:cNvSpPr>
          <p:nvPr>
            <p:ph type="title"/>
          </p:nvPr>
        </p:nvSpPr>
        <p:spPr>
          <a:xfrm>
            <a:off x="838200" y="500062"/>
            <a:ext cx="10515600" cy="1325563"/>
          </a:xfrm>
          <a:solidFill>
            <a:schemeClr val="bg1"/>
          </a:solidFill>
        </p:spPr>
        <p:txBody>
          <a:bodyPr/>
          <a:lstStyle/>
          <a:p>
            <a:pPr algn="ctr"/>
            <a:r>
              <a:rPr lang="en-US" dirty="0"/>
              <a:t>DAY REPORTING CENTERS</a:t>
            </a:r>
          </a:p>
        </p:txBody>
      </p:sp>
      <p:sp>
        <p:nvSpPr>
          <p:cNvPr id="3" name="Content Placeholder 2">
            <a:extLst>
              <a:ext uri="{FF2B5EF4-FFF2-40B4-BE49-F238E27FC236}">
                <a16:creationId xmlns:a16="http://schemas.microsoft.com/office/drawing/2014/main" id="{9F898C8D-97FE-134F-B22D-0AE6A50AB919}"/>
              </a:ext>
            </a:extLst>
          </p:cNvPr>
          <p:cNvSpPr>
            <a:spLocks noGrp="1"/>
          </p:cNvSpPr>
          <p:nvPr>
            <p:ph idx="1"/>
          </p:nvPr>
        </p:nvSpPr>
        <p:spPr>
          <a:solidFill>
            <a:schemeClr val="bg1"/>
          </a:solidFill>
        </p:spPr>
        <p:txBody>
          <a:bodyPr/>
          <a:lstStyle/>
          <a:p>
            <a:r>
              <a:rPr lang="en-US" dirty="0"/>
              <a:t>There are six DRC’S that serve as resource centers and reentry hubs for persons under parole supervision in high-impact regions throughout the state, who are vulnerable to drugs, crime, gangs, violence, unemployment, poverty and family dissolution.</a:t>
            </a:r>
          </a:p>
          <a:p>
            <a:endParaRPr lang="en-US" dirty="0"/>
          </a:p>
          <a:p>
            <a:r>
              <a:rPr lang="en-US" dirty="0"/>
              <a:t>The centers provide highly structured programs and counseling that offers an alternative sanction for nonviolent parole violators. The centers also provide services for parolees to complete their Parole Board Orders.</a:t>
            </a:r>
          </a:p>
          <a:p>
            <a:pPr marL="0" indent="0">
              <a:buNone/>
            </a:pPr>
            <a:endParaRPr lang="en-US" dirty="0"/>
          </a:p>
          <a:p>
            <a:endParaRPr lang="en-US" dirty="0"/>
          </a:p>
          <a:p>
            <a:endParaRPr lang="en-US" dirty="0"/>
          </a:p>
        </p:txBody>
      </p:sp>
      <p:sp>
        <p:nvSpPr>
          <p:cNvPr id="4" name="TextBox 3">
            <a:extLst>
              <a:ext uri="{FF2B5EF4-FFF2-40B4-BE49-F238E27FC236}">
                <a16:creationId xmlns:a16="http://schemas.microsoft.com/office/drawing/2014/main" id="{857C281C-F62C-234B-83F2-97FD43497818}"/>
              </a:ext>
            </a:extLst>
          </p:cNvPr>
          <p:cNvSpPr txBox="1"/>
          <p:nvPr/>
        </p:nvSpPr>
        <p:spPr>
          <a:xfrm>
            <a:off x="0" y="0"/>
            <a:ext cx="838200" cy="6857999"/>
          </a:xfrm>
          <a:prstGeom prst="rect">
            <a:avLst/>
          </a:prstGeom>
          <a:solidFill>
            <a:schemeClr val="accent1">
              <a:lumMod val="75000"/>
            </a:schemeClr>
          </a:solidFill>
        </p:spPr>
        <p:txBody>
          <a:bodyPr wrap="square" rtlCol="0">
            <a:spAutoFit/>
          </a:bodyPr>
          <a:lstStyle/>
          <a:p>
            <a:endParaRPr lang="en-US" dirty="0"/>
          </a:p>
        </p:txBody>
      </p:sp>
    </p:spTree>
    <p:extLst>
      <p:ext uri="{BB962C8B-B14F-4D97-AF65-F5344CB8AC3E}">
        <p14:creationId xmlns:p14="http://schemas.microsoft.com/office/powerpoint/2010/main" val="3558561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385E80-A280-41C7-B2B5-769628B15131}"/>
              </a:ext>
            </a:extLst>
          </p:cNvPr>
          <p:cNvSpPr>
            <a:spLocks noGrp="1"/>
          </p:cNvSpPr>
          <p:nvPr>
            <p:ph idx="1"/>
          </p:nvPr>
        </p:nvSpPr>
        <p:spPr>
          <a:xfrm>
            <a:off x="1363980" y="1425203"/>
            <a:ext cx="9464040" cy="4584672"/>
          </a:xfrm>
        </p:spPr>
        <p:txBody>
          <a:bodyPr/>
          <a:lstStyle/>
          <a:p>
            <a:endParaRPr lang="en-US" dirty="0">
              <a:solidFill>
                <a:srgbClr val="1A1D36"/>
              </a:solidFill>
            </a:endParaRPr>
          </a:p>
        </p:txBody>
      </p:sp>
      <p:pic>
        <p:nvPicPr>
          <p:cNvPr id="5" name="Picture 4">
            <a:extLst>
              <a:ext uri="{FF2B5EF4-FFF2-40B4-BE49-F238E27FC236}">
                <a16:creationId xmlns:a16="http://schemas.microsoft.com/office/drawing/2014/main" id="{2D5E9A04-5087-4239-9A77-151C19F020D4}"/>
              </a:ext>
            </a:extLst>
          </p:cNvPr>
          <p:cNvPicPr>
            <a:picLocks noChangeAspect="1"/>
          </p:cNvPicPr>
          <p:nvPr/>
        </p:nvPicPr>
        <p:blipFill>
          <a:blip r:embed="rId2"/>
          <a:stretch>
            <a:fillRect/>
          </a:stretch>
        </p:blipFill>
        <p:spPr>
          <a:xfrm>
            <a:off x="637380" y="568410"/>
            <a:ext cx="10707940" cy="6030097"/>
          </a:xfrm>
          <a:prstGeom prst="rect">
            <a:avLst/>
          </a:prstGeom>
        </p:spPr>
      </p:pic>
    </p:spTree>
    <p:extLst>
      <p:ext uri="{BB962C8B-B14F-4D97-AF65-F5344CB8AC3E}">
        <p14:creationId xmlns:p14="http://schemas.microsoft.com/office/powerpoint/2010/main" val="42207837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849D-F9FA-CC42-B398-B47ACD0786CB}"/>
              </a:ext>
            </a:extLst>
          </p:cNvPr>
          <p:cNvSpPr>
            <a:spLocks noGrp="1"/>
          </p:cNvSpPr>
          <p:nvPr>
            <p:ph type="title"/>
          </p:nvPr>
        </p:nvSpPr>
        <p:spPr/>
        <p:txBody>
          <a:bodyPr/>
          <a:lstStyle/>
          <a:p>
            <a:pPr algn="ctr"/>
            <a:endParaRPr lang="en-US" dirty="0"/>
          </a:p>
        </p:txBody>
      </p:sp>
      <p:pic>
        <p:nvPicPr>
          <p:cNvPr id="4" name="Content Placeholder 4">
            <a:extLst>
              <a:ext uri="{FF2B5EF4-FFF2-40B4-BE49-F238E27FC236}">
                <a16:creationId xmlns:a16="http://schemas.microsoft.com/office/drawing/2014/main" id="{F6365CAE-C57E-C945-BC91-9F7C66FDAA4A}"/>
              </a:ext>
            </a:extLst>
          </p:cNvPr>
          <p:cNvPicPr>
            <a:picLocks noGrp="1" noChangeAspect="1"/>
          </p:cNvPicPr>
          <p:nvPr>
            <p:ph idx="1"/>
          </p:nvPr>
        </p:nvPicPr>
        <p:blipFill rotWithShape="1">
          <a:blip r:embed="rId2"/>
          <a:srcRect l="-7508" t="-38298" r="-16609" b="1527"/>
          <a:stretch/>
        </p:blipFill>
        <p:spPr>
          <a:xfrm>
            <a:off x="714633" y="365125"/>
            <a:ext cx="10515600" cy="5723159"/>
          </a:xfrm>
        </p:spPr>
      </p:pic>
    </p:spTree>
    <p:extLst>
      <p:ext uri="{BB962C8B-B14F-4D97-AF65-F5344CB8AC3E}">
        <p14:creationId xmlns:p14="http://schemas.microsoft.com/office/powerpoint/2010/main" val="2045376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76" name="Rectangle 5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590662" y="2694562"/>
            <a:ext cx="4805996" cy="2870385"/>
          </a:xfrm>
        </p:spPr>
        <p:txBody>
          <a:bodyPr vert="horz" lIns="91440" tIns="45720" rIns="91440" bIns="45720" rtlCol="0" anchor="t">
            <a:normAutofit/>
          </a:bodyPr>
          <a:lstStyle/>
          <a:p>
            <a:r>
              <a:rPr lang="en-US" sz="4000" kern="1200" dirty="0">
                <a:solidFill>
                  <a:schemeClr val="tx2"/>
                </a:solidFill>
                <a:latin typeface="+mj-lt"/>
                <a:ea typeface="+mj-ea"/>
                <a:cs typeface="+mj-cs"/>
              </a:rPr>
              <a:t>Questions</a:t>
            </a:r>
          </a:p>
        </p:txBody>
      </p:sp>
      <p:pic>
        <p:nvPicPr>
          <p:cNvPr id="25" name="Graphic 7" descr="Help">
            <a:extLst>
              <a:ext uri="{FF2B5EF4-FFF2-40B4-BE49-F238E27FC236}">
                <a16:creationId xmlns:a16="http://schemas.microsoft.com/office/drawing/2014/main" id="{6DEA0D8C-F71C-43BB-A30F-B100658A14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77" name="Group 6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78" name="Freeform: Shape 6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6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6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09230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D791D-9594-4D76-A7B9-036AD73C4B7D}"/>
              </a:ext>
            </a:extLst>
          </p:cNvPr>
          <p:cNvSpPr>
            <a:spLocks noGrp="1"/>
          </p:cNvSpPr>
          <p:nvPr>
            <p:ph type="title"/>
          </p:nvPr>
        </p:nvSpPr>
        <p:spPr>
          <a:xfrm>
            <a:off x="804673" y="1445494"/>
            <a:ext cx="3616856" cy="4376572"/>
          </a:xfrm>
        </p:spPr>
        <p:txBody>
          <a:bodyPr anchor="ctr">
            <a:normAutofit fontScale="90000"/>
          </a:bodyPr>
          <a:lstStyle/>
          <a:p>
            <a:r>
              <a:rPr lang="en-US" sz="4100" u="sng" dirty="0">
                <a:effectLst/>
              </a:rPr>
              <a:t>Let’s get </a:t>
            </a:r>
            <a:r>
              <a:rPr lang="en-US" sz="4100" u="sng" dirty="0"/>
              <a:t>services targeted - </a:t>
            </a:r>
            <a:r>
              <a:rPr lang="en-US" sz="4100" u="sng" dirty="0">
                <a:effectLst/>
              </a:rPr>
              <a:t>Implementation of a Risk and Needs Assessment</a:t>
            </a:r>
            <a:br>
              <a:rPr lang="en-US" sz="4100" dirty="0">
                <a:effectLst/>
              </a:rPr>
            </a:br>
            <a:endParaRPr lang="en-US" sz="4100" dirty="0"/>
          </a:p>
        </p:txBody>
      </p:sp>
      <p:sp>
        <p:nvSpPr>
          <p:cNvPr id="1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2C944288-CE5C-44C4-9CC0-7DDB71C8C1D4}"/>
              </a:ext>
            </a:extLst>
          </p:cNvPr>
          <p:cNvSpPr>
            <a:spLocks noGrp="1"/>
          </p:cNvSpPr>
          <p:nvPr>
            <p:ph idx="1"/>
          </p:nvPr>
        </p:nvSpPr>
        <p:spPr>
          <a:xfrm>
            <a:off x="6096000" y="1399032"/>
            <a:ext cx="5501834" cy="4471416"/>
          </a:xfrm>
        </p:spPr>
        <p:txBody>
          <a:bodyPr anchor="ctr">
            <a:normAutofit/>
          </a:bodyPr>
          <a:lstStyle/>
          <a:p>
            <a:r>
              <a:rPr lang="en-US" sz="1700" cap="none" dirty="0">
                <a:solidFill>
                  <a:schemeClr val="bg1"/>
                </a:solidFill>
                <a:effectLst/>
              </a:rPr>
              <a:t>IDOC has implemented a risk and needs assessment system.</a:t>
            </a:r>
          </a:p>
          <a:p>
            <a:r>
              <a:rPr lang="en-US" sz="1700" cap="none" dirty="0">
                <a:solidFill>
                  <a:schemeClr val="bg1"/>
                </a:solidFill>
                <a:effectLst/>
              </a:rPr>
              <a:t>Based on well-established evidence, these assessments help IDOC to better understand how to allocate resources to the incarcerated population. </a:t>
            </a:r>
          </a:p>
          <a:p>
            <a:r>
              <a:rPr lang="en-US" sz="1700" cap="none" dirty="0">
                <a:solidFill>
                  <a:schemeClr val="bg1"/>
                </a:solidFill>
                <a:effectLst/>
              </a:rPr>
              <a:t>This assessment system </a:t>
            </a:r>
            <a:r>
              <a:rPr lang="en-US" sz="1700" dirty="0">
                <a:solidFill>
                  <a:schemeClr val="bg1"/>
                </a:solidFill>
              </a:rPr>
              <a:t>assists</a:t>
            </a:r>
            <a:r>
              <a:rPr lang="en-US" sz="1700" cap="none" dirty="0">
                <a:solidFill>
                  <a:schemeClr val="bg1"/>
                </a:solidFill>
                <a:effectLst/>
              </a:rPr>
              <a:t> individuals in IDOC’s custody to understand the services that will most help them to avoid recidivating. </a:t>
            </a:r>
          </a:p>
          <a:p>
            <a:r>
              <a:rPr lang="en-US" sz="1700" cap="none" dirty="0">
                <a:solidFill>
                  <a:schemeClr val="bg1"/>
                </a:solidFill>
                <a:effectLst/>
              </a:rPr>
              <a:t>This tool also assigns people a risk to recidivate or “risk score.” </a:t>
            </a:r>
          </a:p>
          <a:p>
            <a:r>
              <a:rPr lang="en-US" sz="1700" cap="none" dirty="0">
                <a:solidFill>
                  <a:schemeClr val="bg1"/>
                </a:solidFill>
                <a:effectLst/>
              </a:rPr>
              <a:t>These scores help to indicate how likely someone is to be recommitted to IDOC based on rigorously researched evidence, allowing IDOC to focus specialized programming resources on those higher risk individuals and helping lower risk individuals work to reduce their sentence length. </a:t>
            </a:r>
          </a:p>
          <a:p>
            <a:endParaRPr lang="en-US" sz="1700" dirty="0">
              <a:solidFill>
                <a:schemeClr val="bg1"/>
              </a:solidFill>
            </a:endParaRPr>
          </a:p>
        </p:txBody>
      </p:sp>
    </p:spTree>
    <p:extLst>
      <p:ext uri="{BB962C8B-B14F-4D97-AF65-F5344CB8AC3E}">
        <p14:creationId xmlns:p14="http://schemas.microsoft.com/office/powerpoint/2010/main" val="331304866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34E3-F2FA-400E-8A81-2FD03C07AAF1}"/>
              </a:ext>
            </a:extLst>
          </p:cNvPr>
          <p:cNvSpPr>
            <a:spLocks noGrp="1"/>
          </p:cNvSpPr>
          <p:nvPr>
            <p:ph type="title"/>
          </p:nvPr>
        </p:nvSpPr>
        <p:spPr>
          <a:xfrm>
            <a:off x="839788" y="457200"/>
            <a:ext cx="9386392" cy="633369"/>
          </a:xfrm>
        </p:spPr>
        <p:txBody>
          <a:bodyPr anchor="ctr">
            <a:normAutofit fontScale="90000"/>
          </a:bodyPr>
          <a:lstStyle/>
          <a:p>
            <a:pPr algn="ctr"/>
            <a:r>
              <a:rPr lang="en-US" sz="4000" b="1" dirty="0">
                <a:effectLst/>
              </a:rPr>
              <a:t>Creation and Use of Individualized Case Planning</a:t>
            </a:r>
            <a:br>
              <a:rPr lang="en-US" sz="3100" dirty="0">
                <a:effectLst/>
              </a:rPr>
            </a:br>
            <a:endParaRPr lang="en-US" sz="3100" dirty="0"/>
          </a:p>
        </p:txBody>
      </p:sp>
      <p:sp>
        <p:nvSpPr>
          <p:cNvPr id="3" name="Content Placeholder 2">
            <a:extLst>
              <a:ext uri="{FF2B5EF4-FFF2-40B4-BE49-F238E27FC236}">
                <a16:creationId xmlns:a16="http://schemas.microsoft.com/office/drawing/2014/main" id="{82DA0080-3BDD-475D-B77D-3E60BF383662}"/>
              </a:ext>
            </a:extLst>
          </p:cNvPr>
          <p:cNvSpPr>
            <a:spLocks noGrp="1"/>
          </p:cNvSpPr>
          <p:nvPr>
            <p:ph idx="1"/>
          </p:nvPr>
        </p:nvSpPr>
        <p:spPr>
          <a:xfrm>
            <a:off x="5183188" y="1333850"/>
            <a:ext cx="6172200" cy="5167618"/>
          </a:xfrm>
        </p:spPr>
        <p:txBody>
          <a:bodyPr>
            <a:normAutofit lnSpcReduction="10000"/>
          </a:bodyPr>
          <a:lstStyle/>
          <a:p>
            <a:pPr>
              <a:lnSpc>
                <a:spcPct val="90000"/>
              </a:lnSpc>
            </a:pPr>
            <a:r>
              <a:rPr lang="en-US" sz="2200" cap="none" dirty="0">
                <a:solidFill>
                  <a:schemeClr val="tx1"/>
                </a:solidFill>
                <a:effectLst/>
              </a:rPr>
              <a:t>Another function of IDOC’s risk and needs assessment is to identify individual needs and to facilitate the development of a case plan that will help individuals in IDOC’s custody to quickly and effectively address those needs. </a:t>
            </a:r>
          </a:p>
          <a:p>
            <a:pPr>
              <a:lnSpc>
                <a:spcPct val="90000"/>
              </a:lnSpc>
            </a:pPr>
            <a:r>
              <a:rPr lang="en-US" sz="2200" cap="none" dirty="0">
                <a:solidFill>
                  <a:schemeClr val="tx1"/>
                </a:solidFill>
                <a:effectLst/>
              </a:rPr>
              <a:t>These individualized plans will identify gaps and deficiencies and plot a course on how to address them across five domains: criminal attitudes and behavioral patterns, employment, education, social supports, and family. </a:t>
            </a:r>
          </a:p>
          <a:p>
            <a:pPr>
              <a:lnSpc>
                <a:spcPct val="90000"/>
              </a:lnSpc>
            </a:pPr>
            <a:r>
              <a:rPr lang="en-US" sz="2200" cap="none" dirty="0">
                <a:solidFill>
                  <a:schemeClr val="tx1"/>
                </a:solidFill>
                <a:effectLst/>
              </a:rPr>
              <a:t>Moving forward, especially for individuals identified as high or moderate risk, the individualized case plan will become the guide for programming and effective rehabilitation. </a:t>
            </a:r>
          </a:p>
          <a:p>
            <a:pPr>
              <a:lnSpc>
                <a:spcPct val="90000"/>
              </a:lnSpc>
            </a:pPr>
            <a:r>
              <a:rPr lang="en-US" sz="2200" cap="none" dirty="0">
                <a:solidFill>
                  <a:schemeClr val="tx1"/>
                </a:solidFill>
                <a:effectLst/>
              </a:rPr>
              <a:t>People will be assigned to programs and prioritized based, in part, on their individualized case plans.</a:t>
            </a:r>
          </a:p>
          <a:p>
            <a:pPr>
              <a:lnSpc>
                <a:spcPct val="90000"/>
              </a:lnSpc>
            </a:pPr>
            <a:endParaRPr lang="en-US" sz="1900" dirty="0">
              <a:solidFill>
                <a:schemeClr val="tx1"/>
              </a:solidFill>
            </a:endParaRPr>
          </a:p>
        </p:txBody>
      </p:sp>
      <p:sp>
        <p:nvSpPr>
          <p:cNvPr id="4" name="Text Placeholder 3">
            <a:extLst>
              <a:ext uri="{FF2B5EF4-FFF2-40B4-BE49-F238E27FC236}">
                <a16:creationId xmlns:a16="http://schemas.microsoft.com/office/drawing/2014/main" id="{9FFA7899-8266-4A46-B159-A4F52BD9D2F9}"/>
              </a:ext>
            </a:extLst>
          </p:cNvPr>
          <p:cNvSpPr>
            <a:spLocks noGrp="1"/>
          </p:cNvSpPr>
          <p:nvPr>
            <p:ph type="body" sz="half" idx="2"/>
          </p:nvPr>
        </p:nvSpPr>
        <p:spPr>
          <a:xfrm>
            <a:off x="964734" y="2818701"/>
            <a:ext cx="3807291" cy="92280"/>
          </a:xfrm>
        </p:spPr>
        <p:txBody>
          <a:bodyPr>
            <a:normAutofit fontScale="25000" lnSpcReduction="20000"/>
          </a:bodyPr>
          <a:lstStyle/>
          <a:p>
            <a:endParaRPr lang="en-US" dirty="0"/>
          </a:p>
        </p:txBody>
      </p:sp>
      <p:pic>
        <p:nvPicPr>
          <p:cNvPr id="9" name="Picture 8">
            <a:extLst>
              <a:ext uri="{FF2B5EF4-FFF2-40B4-BE49-F238E27FC236}">
                <a16:creationId xmlns:a16="http://schemas.microsoft.com/office/drawing/2014/main" id="{198DA8ED-6A9D-40EC-8D45-608C174567C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3332" y="2025182"/>
            <a:ext cx="4406830" cy="3180945"/>
          </a:xfrm>
          <a:prstGeom prst="rect">
            <a:avLst/>
          </a:prstGeom>
        </p:spPr>
      </p:pic>
    </p:spTree>
    <p:extLst>
      <p:ext uri="{BB962C8B-B14F-4D97-AF65-F5344CB8AC3E}">
        <p14:creationId xmlns:p14="http://schemas.microsoft.com/office/powerpoint/2010/main" val="1826878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B76BF2-173C-4FAE-A51E-DF067DB0D719}"/>
              </a:ext>
            </a:extLst>
          </p:cNvPr>
          <p:cNvSpPr>
            <a:spLocks noGrp="1"/>
          </p:cNvSpPr>
          <p:nvPr>
            <p:ph type="title"/>
          </p:nvPr>
        </p:nvSpPr>
        <p:spPr>
          <a:xfrm>
            <a:off x="886968" y="1472184"/>
            <a:ext cx="3767328" cy="4581144"/>
          </a:xfrm>
        </p:spPr>
        <p:txBody>
          <a:bodyPr anchor="t">
            <a:normAutofit/>
          </a:bodyPr>
          <a:lstStyle/>
          <a:p>
            <a:r>
              <a:rPr lang="en-US" sz="5400" dirty="0"/>
              <a:t>Progress – Where has this lead us?</a:t>
            </a:r>
          </a:p>
        </p:txBody>
      </p:sp>
      <p:sp>
        <p:nvSpPr>
          <p:cNvPr id="6" name="Content Placeholder 5">
            <a:extLst>
              <a:ext uri="{FF2B5EF4-FFF2-40B4-BE49-F238E27FC236}">
                <a16:creationId xmlns:a16="http://schemas.microsoft.com/office/drawing/2014/main" id="{4193FE5F-45BA-420A-8DC2-B36EB6570119}"/>
              </a:ext>
            </a:extLst>
          </p:cNvPr>
          <p:cNvSpPr>
            <a:spLocks noGrp="1"/>
          </p:cNvSpPr>
          <p:nvPr>
            <p:ph idx="1"/>
          </p:nvPr>
        </p:nvSpPr>
        <p:spPr>
          <a:xfrm>
            <a:off x="5248656" y="1472184"/>
            <a:ext cx="6153912" cy="4581144"/>
          </a:xfrm>
        </p:spPr>
        <p:txBody>
          <a:bodyPr>
            <a:normAutofit lnSpcReduction="10000"/>
          </a:bodyPr>
          <a:lstStyle/>
          <a:p>
            <a:r>
              <a:rPr lang="en-US" sz="2400" dirty="0"/>
              <a:t>Population management – reduction of the numbers</a:t>
            </a:r>
          </a:p>
          <a:p>
            <a:r>
              <a:rPr lang="en-US" sz="2400" dirty="0"/>
              <a:t>Enhanced program provision that is specifically geared towards the needs of the population</a:t>
            </a:r>
          </a:p>
          <a:p>
            <a:r>
              <a:rPr lang="en-US" sz="2400" dirty="0"/>
              <a:t>Integrity and fidelity of service provision </a:t>
            </a:r>
          </a:p>
          <a:p>
            <a:r>
              <a:rPr lang="en-US" sz="2400" dirty="0"/>
              <a:t>Development of new programs that are being evaluated for effectiveness.  States are reaching out to Illinois now for guidance.</a:t>
            </a:r>
          </a:p>
          <a:p>
            <a:r>
              <a:rPr lang="en-US" sz="2400" dirty="0"/>
              <a:t>Creation of reentry pathways</a:t>
            </a:r>
          </a:p>
          <a:p>
            <a:r>
              <a:rPr lang="en-US" sz="2400" dirty="0"/>
              <a:t>Right sizing of the parole population through assessment and case management</a:t>
            </a:r>
          </a:p>
          <a:p>
            <a:endParaRPr lang="en-US" sz="2400" dirty="0"/>
          </a:p>
          <a:p>
            <a:endParaRPr lang="en-US" sz="2400" dirty="0"/>
          </a:p>
        </p:txBody>
      </p:sp>
      <p:grpSp>
        <p:nvGrpSpPr>
          <p:cNvPr id="11" name="Group 10">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3"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4" name="Isosceles Triangle 33">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dirty="0"/>
          </a:p>
        </p:txBody>
      </p:sp>
    </p:spTree>
    <p:extLst>
      <p:ext uri="{BB962C8B-B14F-4D97-AF65-F5344CB8AC3E}">
        <p14:creationId xmlns:p14="http://schemas.microsoft.com/office/powerpoint/2010/main" val="72240773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06BDFB0-83AF-4E5D-9139-407D578C39DF}"/>
              </a:ext>
            </a:extLst>
          </p:cNvPr>
          <p:cNvSpPr>
            <a:spLocks noGrp="1"/>
          </p:cNvSpPr>
          <p:nvPr>
            <p:ph idx="4294967295"/>
          </p:nvPr>
        </p:nvSpPr>
        <p:spPr>
          <a:xfrm>
            <a:off x="5358384" y="640081"/>
            <a:ext cx="6024654" cy="5257800"/>
          </a:xfrm>
        </p:spPr>
        <p:txBody>
          <a:bodyPr vert="horz" lIns="91440" tIns="45720" rIns="91440" bIns="45720" rtlCol="0" anchor="ctr">
            <a:normAutofit/>
          </a:bodyPr>
          <a:lstStyle/>
          <a:p>
            <a:pPr marL="0" indent="0">
              <a:buNone/>
            </a:pPr>
            <a:r>
              <a:rPr lang="en-US" sz="8800"/>
              <a:t>Speaking of programs…..</a:t>
            </a:r>
            <a:endParaRPr lang="en-US" sz="8800" dirty="0"/>
          </a:p>
        </p:txBody>
      </p:sp>
    </p:spTree>
    <p:extLst>
      <p:ext uri="{BB962C8B-B14F-4D97-AF65-F5344CB8AC3E}">
        <p14:creationId xmlns:p14="http://schemas.microsoft.com/office/powerpoint/2010/main" val="4239826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11007</TotalTime>
  <Words>3819</Words>
  <Application>Microsoft Macintosh PowerPoint</Application>
  <PresentationFormat>Widescreen</PresentationFormat>
  <Paragraphs>385</Paragraphs>
  <Slides>58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-apple-system</vt:lpstr>
      <vt:lpstr>Arial</vt:lpstr>
      <vt:lpstr>Calibri</vt:lpstr>
      <vt:lpstr>Calibri Light</vt:lpstr>
      <vt:lpstr>Symbol</vt:lpstr>
      <vt:lpstr>Times New Roman</vt:lpstr>
      <vt:lpstr>Office Theme</vt:lpstr>
      <vt:lpstr>ILLINOIS STATEWIDE EFFORTS FOR PROVIDING JUSTICE INVOLVED INDIVIDUALS NEEDED SERVICES</vt:lpstr>
      <vt:lpstr>Direction – which way do we go?</vt:lpstr>
      <vt:lpstr>Looking at Corrections with a Different Lens</vt:lpstr>
      <vt:lpstr>Incentive Based Population Management</vt:lpstr>
      <vt:lpstr>Comprehensive Overhaul of Security Classification  No More Time and Crime Classification</vt:lpstr>
      <vt:lpstr>Let’s get services targeted - Implementation of a Risk and Needs Assessment </vt:lpstr>
      <vt:lpstr>Creation and Use of Individualized Case Planning </vt:lpstr>
      <vt:lpstr>Progress – Where has this lead us?</vt:lpstr>
      <vt:lpstr>PowerPoint Presentation</vt:lpstr>
      <vt:lpstr>What Makes Up the Program Department…</vt:lpstr>
      <vt:lpstr>Program Updates</vt:lpstr>
      <vt:lpstr>Statewide Treatment Facilities </vt:lpstr>
      <vt:lpstr>Facility Changes – Focus on Re-Entry</vt:lpstr>
      <vt:lpstr>PowerPoint Presentation</vt:lpstr>
      <vt:lpstr>PowerPoint Presentation</vt:lpstr>
      <vt:lpstr>Work Release Centers</vt:lpstr>
      <vt:lpstr>Prioritizing Programming</vt:lpstr>
      <vt:lpstr>ORAS Assessment</vt:lpstr>
      <vt:lpstr>ORAS Risk Assessment</vt:lpstr>
      <vt:lpstr>Case Plans </vt:lpstr>
      <vt:lpstr>PowerPoint Presentation</vt:lpstr>
      <vt:lpstr>IDOC Educational Services</vt:lpstr>
      <vt:lpstr>IDOC Educational Services 7/1/22 to 11/30/22</vt:lpstr>
      <vt:lpstr>Community Colleges  </vt:lpstr>
      <vt:lpstr>Bachelor and Master Level Educational Options</vt:lpstr>
      <vt:lpstr>Bachelor and Master Level Educational Options</vt:lpstr>
      <vt:lpstr>Vocational Programming</vt:lpstr>
      <vt:lpstr>Illinois Correctional Industries</vt:lpstr>
      <vt:lpstr>PowerPoint Presentation</vt:lpstr>
      <vt:lpstr>Earned Program  Sentence Credit</vt:lpstr>
      <vt:lpstr>Office of Sex Offender Services </vt:lpstr>
      <vt:lpstr>Addiction Recovery Management Services</vt:lpstr>
      <vt:lpstr>Substance Abuse Treatment Partners </vt:lpstr>
      <vt:lpstr>Substance Abuse Treatment Partners </vt:lpstr>
      <vt:lpstr>Re-Entry Unit in IDOC</vt:lpstr>
      <vt:lpstr>Re-Entry Specialist </vt:lpstr>
      <vt:lpstr>Re-Entry Counselors</vt:lpstr>
      <vt:lpstr>Collaboration With Other State Agencies</vt:lpstr>
      <vt:lpstr>Healthcare Enrollment</vt:lpstr>
      <vt:lpstr>Supplemental Nutrition Assistance Program (SNAP)</vt:lpstr>
      <vt:lpstr>Secretary of State – State ID Program</vt:lpstr>
      <vt:lpstr>Introduction to Technology</vt:lpstr>
      <vt:lpstr>Re-Entry Resource Rooms</vt:lpstr>
      <vt:lpstr>Workforce Development</vt:lpstr>
      <vt:lpstr>Specialized Housing</vt:lpstr>
      <vt:lpstr>PAROLE OVERVIEW </vt:lpstr>
      <vt:lpstr>IDOC – PAROLE DIVISION MISSION STATEMENT </vt:lpstr>
      <vt:lpstr>Right-sizing of Community Supervision </vt:lpstr>
      <vt:lpstr>RISK ASSESSMENT TOOL</vt:lpstr>
      <vt:lpstr>RISK ASSESSMENT</vt:lpstr>
      <vt:lpstr>CASE MANAGEMENT</vt:lpstr>
      <vt:lpstr>CASE MANAGEMENT</vt:lpstr>
      <vt:lpstr>BI SmartLINK</vt:lpstr>
      <vt:lpstr>RRD’s</vt:lpstr>
      <vt:lpstr>DAY REPORTING CENTERS</vt:lpstr>
      <vt:lpstr>PowerPoint Presentation</vt:lpstr>
      <vt:lpstr>PowerPoint Presentation</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STATEWIDE EFFORTS FOR PROVIDING JUSTICE INVOLVED INDIVIDUALS NEEDED SERVICES</dc:title>
  <dc:creator>Dona Howell</dc:creator>
  <cp:lastModifiedBy>Microsoft Office User</cp:lastModifiedBy>
  <cp:revision>52</cp:revision>
  <cp:lastPrinted>2023-02-13T17:25:29Z</cp:lastPrinted>
  <dcterms:created xsi:type="dcterms:W3CDTF">2023-01-03T00:46:15Z</dcterms:created>
  <dcterms:modified xsi:type="dcterms:W3CDTF">2023-02-13T20:20:27Z</dcterms:modified>
</cp:coreProperties>
</file>